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27" roundtripDataSignature="AMtx7mhtewNyamgddF2TKMzxfzTs/DVi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7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" name="Google Shape;5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" name="Google Shape;7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" name="Google Shape;8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" name="Google Shape;12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" name="Google Shape;13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" name="Google Shape;13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6" name="Google Shape;14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" name="Google Shape;153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" name="Google Shape;160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" name="Google Shape;174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" name="Google Shape;19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" name="Google Shape;13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4" name="Google Shape;14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7" name="Google Shape;17;p2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8" name="Google Shape;18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1" name="Google Shape;21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" name="Google Shape;24;p2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2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9" name="Google Shape;29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2" name="Google Shape;32;p2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3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6" name="Google Shape;36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3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0" name="Google Shape;40;p3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1" name="Google Shape;41;p3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2" name="Google Shape;42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5" name="Google Shape;45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p3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png"/><Relationship Id="rId4" Type="http://schemas.openxmlformats.org/officeDocument/2006/relationships/image" Target="../media/image20.png"/><Relationship Id="rId5" Type="http://schemas.openxmlformats.org/officeDocument/2006/relationships/image" Target="../media/image2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5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6" Type="http://schemas.openxmlformats.org/officeDocument/2006/relationships/image" Target="../media/image2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s://www.gov.uk/government/publications/key-stage-2-national-curriculum-tests-and-results-information-for-parents/2025-key-stage-2-national-curriculum-tests-information-for-parents" TargetMode="External"/><Relationship Id="rId4" Type="http://schemas.openxmlformats.org/officeDocument/2006/relationships/hyperlink" Target="https://www.gov.uk/government/publications/key-stage-2-national-curriculum-tests-and-results-information-for-parents/2025-key-stage-2-national-curriculum-tests-information-for-parents" TargetMode="External"/><Relationship Id="rId9" Type="http://schemas.openxmlformats.org/officeDocument/2006/relationships/image" Target="../media/image30.png"/><Relationship Id="rId5" Type="http://schemas.openxmlformats.org/officeDocument/2006/relationships/image" Target="../media/image27.png"/><Relationship Id="rId6" Type="http://schemas.openxmlformats.org/officeDocument/2006/relationships/image" Target="../media/image31.png"/><Relationship Id="rId7" Type="http://schemas.openxmlformats.org/officeDocument/2006/relationships/image" Target="../media/image26.png"/><Relationship Id="rId8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4A7D6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7983" y="0"/>
            <a:ext cx="6844284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4A7D6"/>
        </a:solid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60" name="Google Shape;6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4325" y="258275"/>
            <a:ext cx="7805174" cy="459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89338" y="4614650"/>
            <a:ext cx="1495425" cy="38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4A7D6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67" name="Google Shape;67;p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68" name="Google Shape;6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23800" y="0"/>
            <a:ext cx="669638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4A7D6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74" name="Google Shape;74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75" name="Google Shape;7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07592" y="0"/>
            <a:ext cx="6528816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81" name="Google Shape;81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82" name="Google Shape;8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71883" y="0"/>
            <a:ext cx="6800233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88" name="Google Shape;88;p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89" name="Google Shape;8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54369" y="0"/>
            <a:ext cx="683526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95" name="Google Shape;95;p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96" name="Google Shape;9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02" name="Google Shape;102;p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03" name="Google Shape;103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0726" y="0"/>
            <a:ext cx="6862547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09" name="Google Shape;109;p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10" name="Google Shape;11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35020" y="0"/>
            <a:ext cx="687395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16" name="Google Shape;116;p1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17" name="Google Shape;11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6415" y="0"/>
            <a:ext cx="685117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92D050">
            <a:alpha val="65882"/>
          </a:srgbClr>
        </a:solidFill>
      </p:bgPr>
    </p:bg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1401" y="60552"/>
            <a:ext cx="5402356" cy="5022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00FF"/>
        </a:solid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28" name="Google Shape;128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29" name="Google Shape;12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5280" y="0"/>
            <a:ext cx="685344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00FF"/>
        </a:solidFill>
      </p:bgPr>
    </p:bg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35" name="Google Shape;13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36" name="Google Shape;13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64688" y="0"/>
            <a:ext cx="6814623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00FF"/>
        </a:solidFill>
      </p:bgPr>
    </p:bg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42" name="Google Shape;14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43" name="Google Shape;14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7566" y="0"/>
            <a:ext cx="6848868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00FF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49" name="Google Shape;149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50" name="Google Shape;15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33868" y="0"/>
            <a:ext cx="6876263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D9EEB"/>
        </a:solidFill>
      </p:bgPr>
    </p:bg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56" name="Google Shape;156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57" name="Google Shape;15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30494" y="0"/>
            <a:ext cx="6883012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D9EEB"/>
        </a:solidFill>
      </p:bgPr>
    </p:bg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63" name="Google Shape;163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64" name="Google Shape;16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50959" y="0"/>
            <a:ext cx="6842082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9900"/>
        </a:soli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70" name="Google Shape;170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71" name="Google Shape;17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9900"/>
        </a:solidFill>
      </p:bgPr>
    </p:bg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9"/>
          <p:cNvSpPr txBox="1"/>
          <p:nvPr>
            <p:ph idx="1" type="body"/>
          </p:nvPr>
        </p:nvSpPr>
        <p:spPr>
          <a:xfrm>
            <a:off x="260050" y="4228225"/>
            <a:ext cx="8520600" cy="686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852"/>
              <a:buFont typeface="Arial"/>
              <a:buNone/>
            </a:pPr>
            <a:r>
              <a:rPr lang="en-GB" sz="1595">
                <a:latin typeface="Comic Sans MS"/>
                <a:ea typeface="Comic Sans MS"/>
                <a:cs typeface="Comic Sans MS"/>
                <a:sym typeface="Comic Sans MS"/>
              </a:rPr>
              <a:t>Children will receive a maths revision books. They will also </a:t>
            </a:r>
            <a:r>
              <a:rPr lang="en-GB" sz="1595">
                <a:latin typeface="Comic Sans MS"/>
                <a:ea typeface="Comic Sans MS"/>
                <a:cs typeface="Comic Sans MS"/>
                <a:sym typeface="Comic Sans MS"/>
              </a:rPr>
              <a:t>receive</a:t>
            </a:r>
            <a:r>
              <a:rPr lang="en-GB" sz="1595">
                <a:latin typeface="Comic Sans MS"/>
                <a:ea typeface="Comic Sans MS"/>
                <a:cs typeface="Comic Sans MS"/>
                <a:sym typeface="Comic Sans MS"/>
              </a:rPr>
              <a:t> a comprehension based revision guide.</a:t>
            </a:r>
            <a:endParaRPr sz="1595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7" name="Google Shape;177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1850" y="196025"/>
            <a:ext cx="2307609" cy="3273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04200" y="196025"/>
            <a:ext cx="2307601" cy="32721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22425" y="196025"/>
            <a:ext cx="2354050" cy="3385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9900"/>
        </a:solidFill>
      </p:bgPr>
    </p:bg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85" name="Google Shape;18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4488" y="177100"/>
            <a:ext cx="1337625" cy="1719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374" y="1933425"/>
            <a:ext cx="2417852" cy="309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82900" y="523925"/>
            <a:ext cx="3236375" cy="4215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662227" y="523925"/>
            <a:ext cx="3287900" cy="421592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0"/>
          <p:cNvSpPr txBox="1"/>
          <p:nvPr>
            <p:ph type="title"/>
          </p:nvPr>
        </p:nvSpPr>
        <p:spPr>
          <a:xfrm>
            <a:off x="2508975" y="66750"/>
            <a:ext cx="6576000" cy="5727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1110"/>
              <a:buNone/>
            </a:pPr>
            <a:r>
              <a:rPr lang="en-GB" sz="1620">
                <a:latin typeface="Comic Sans MS"/>
                <a:ea typeface="Comic Sans MS"/>
                <a:cs typeface="Comic Sans MS"/>
                <a:sym typeface="Comic Sans MS"/>
              </a:rPr>
              <a:t>We continue to practise the different types of questions, including how to answer 3-mark questions.</a:t>
            </a:r>
            <a:endParaRPr sz="162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9900"/>
        </a:solidFill>
      </p:bgPr>
    </p:bg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95" name="Google Shape;195;p21"/>
          <p:cNvSpPr txBox="1"/>
          <p:nvPr>
            <p:ph idx="1" type="body"/>
          </p:nvPr>
        </p:nvSpPr>
        <p:spPr>
          <a:xfrm>
            <a:off x="1204025" y="1557200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u="sng">
                <a:solidFill>
                  <a:schemeClr val="hlink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  <a:hlinkClick r:id="rId3"/>
              </a:rPr>
              <a:t>2025 key stage 2 national curriculum tests: information for </a:t>
            </a:r>
            <a:endParaRPr>
              <a:highlight>
                <a:schemeClr val="lt1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en-GB" sz="2000" u="sng">
                <a:solidFill>
                  <a:schemeClr val="hlink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  <a:hlinkClick r:id="rId4"/>
              </a:rPr>
              <a:t>parents - GOV.UK</a:t>
            </a:r>
            <a:endParaRPr sz="2700"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6" name="Google Shape;196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72350" y="134000"/>
            <a:ext cx="2590800" cy="61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80088" y="1234925"/>
            <a:ext cx="923925" cy="1123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847475" y="860142"/>
            <a:ext cx="3192399" cy="697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959650" y="2103300"/>
            <a:ext cx="2198743" cy="2943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391625" y="2103300"/>
            <a:ext cx="2039015" cy="2943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Jim Gillard</dc:creator>
</cp:coreProperties>
</file>