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9" r:id="rId2"/>
    <p:sldId id="260" r:id="rId3"/>
    <p:sldId id="266" r:id="rId4"/>
    <p:sldId id="262" r:id="rId5"/>
    <p:sldId id="268" r:id="rId6"/>
    <p:sldId id="267" r:id="rId7"/>
    <p:sldId id="291"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9" r:id="rId28"/>
    <p:sldId id="29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7A8"/>
    <a:srgbClr val="F04222"/>
    <a:srgbClr val="FFF11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0" autoAdjust="0"/>
    <p:restoredTop sz="86630" autoAdjust="0"/>
  </p:normalViewPr>
  <p:slideViewPr>
    <p:cSldViewPr snapToGrid="0" showGuides="1">
      <p:cViewPr varScale="1">
        <p:scale>
          <a:sx n="75" d="100"/>
          <a:sy n="75" d="100"/>
        </p:scale>
        <p:origin x="106" y="211"/>
      </p:cViewPr>
      <p:guideLst>
        <p:guide orient="horz" pos="2160"/>
        <p:guide pos="3840"/>
      </p:guideLst>
    </p:cSldViewPr>
  </p:slideViewPr>
  <p:outlineViewPr>
    <p:cViewPr>
      <p:scale>
        <a:sx n="33" d="100"/>
        <a:sy n="33" d="100"/>
      </p:scale>
      <p:origin x="0" y="-168"/>
    </p:cViewPr>
  </p:outlineViewPr>
  <p:notesTextViewPr>
    <p:cViewPr>
      <p:scale>
        <a:sx n="1" d="1"/>
        <a:sy n="1" d="1"/>
      </p:scale>
      <p:origin x="0" y="0"/>
    </p:cViewPr>
  </p:notesTextViewPr>
  <p:notesViewPr>
    <p:cSldViewPr snapToGrid="0">
      <p:cViewPr varScale="1">
        <p:scale>
          <a:sx n="66" d="100"/>
          <a:sy n="66" d="100"/>
        </p:scale>
        <p:origin x="3134"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C564BD-DBB7-460E-A5A7-1D15C3347467}" type="datetimeFigureOut">
              <a:rPr lang="en-GB" smtClean="0"/>
              <a:t>11/09/2024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EAB6C2-3DAC-4B9F-8495-81ABC85202FE}" type="slidenum">
              <a:rPr lang="en-GB" smtClean="0"/>
              <a:t>‹#›</a:t>
            </a:fld>
            <a:endParaRPr lang="en-GB"/>
          </a:p>
        </p:txBody>
      </p:sp>
    </p:spTree>
    <p:extLst>
      <p:ext uri="{BB962C8B-B14F-4D97-AF65-F5344CB8AC3E}">
        <p14:creationId xmlns:p14="http://schemas.microsoft.com/office/powerpoint/2010/main" val="1416734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1</a:t>
            </a:fld>
            <a:endParaRPr lang="en-GB"/>
          </a:p>
        </p:txBody>
      </p:sp>
    </p:spTree>
    <p:extLst>
      <p:ext uri="{BB962C8B-B14F-4D97-AF65-F5344CB8AC3E}">
        <p14:creationId xmlns:p14="http://schemas.microsoft.com/office/powerpoint/2010/main" val="1105281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2</a:t>
            </a:fld>
            <a:endParaRPr lang="en-GB"/>
          </a:p>
        </p:txBody>
      </p:sp>
    </p:spTree>
    <p:extLst>
      <p:ext uri="{BB962C8B-B14F-4D97-AF65-F5344CB8AC3E}">
        <p14:creationId xmlns:p14="http://schemas.microsoft.com/office/powerpoint/2010/main" val="4141700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3</a:t>
            </a:fld>
            <a:endParaRPr lang="en-GB"/>
          </a:p>
        </p:txBody>
      </p:sp>
    </p:spTree>
    <p:extLst>
      <p:ext uri="{BB962C8B-B14F-4D97-AF65-F5344CB8AC3E}">
        <p14:creationId xmlns:p14="http://schemas.microsoft.com/office/powerpoint/2010/main" val="828528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D3EAB6C2-3DAC-4B9F-8495-81ABC85202FE}" type="slidenum">
              <a:rPr lang="en-GB" smtClean="0"/>
              <a:t>4</a:t>
            </a:fld>
            <a:endParaRPr lang="en-GB"/>
          </a:p>
        </p:txBody>
      </p:sp>
    </p:spTree>
    <p:extLst>
      <p:ext uri="{BB962C8B-B14F-4D97-AF65-F5344CB8AC3E}">
        <p14:creationId xmlns:p14="http://schemas.microsoft.com/office/powerpoint/2010/main" val="2996480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Sammy</a:t>
            </a:r>
          </a:p>
        </p:txBody>
      </p:sp>
      <p:sp>
        <p:nvSpPr>
          <p:cNvPr id="4" name="Slide Number Placeholder 3"/>
          <p:cNvSpPr>
            <a:spLocks noGrp="1"/>
          </p:cNvSpPr>
          <p:nvPr>
            <p:ph type="sldNum" sz="quarter" idx="10"/>
          </p:nvPr>
        </p:nvSpPr>
        <p:spPr/>
        <p:txBody>
          <a:bodyPr/>
          <a:lstStyle/>
          <a:p>
            <a:fld id="{D3EAB6C2-3DAC-4B9F-8495-81ABC85202FE}" type="slidenum">
              <a:rPr lang="en-GB" smtClean="0"/>
              <a:t>5</a:t>
            </a:fld>
            <a:endParaRPr lang="en-GB"/>
          </a:p>
        </p:txBody>
      </p:sp>
    </p:spTree>
    <p:extLst>
      <p:ext uri="{BB962C8B-B14F-4D97-AF65-F5344CB8AC3E}">
        <p14:creationId xmlns:p14="http://schemas.microsoft.com/office/powerpoint/2010/main" val="11948880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6</a:t>
            </a:fld>
            <a:endParaRPr lang="en-GB"/>
          </a:p>
        </p:txBody>
      </p:sp>
    </p:spTree>
    <p:extLst>
      <p:ext uri="{BB962C8B-B14F-4D97-AF65-F5344CB8AC3E}">
        <p14:creationId xmlns:p14="http://schemas.microsoft.com/office/powerpoint/2010/main" val="24731037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8</a:t>
            </a:fld>
            <a:endParaRPr lang="en-GB"/>
          </a:p>
        </p:txBody>
      </p:sp>
    </p:spTree>
    <p:extLst>
      <p:ext uri="{BB962C8B-B14F-4D97-AF65-F5344CB8AC3E}">
        <p14:creationId xmlns:p14="http://schemas.microsoft.com/office/powerpoint/2010/main" val="4249105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9</a:t>
            </a:fld>
            <a:endParaRPr lang="en-GB"/>
          </a:p>
        </p:txBody>
      </p:sp>
    </p:spTree>
    <p:extLst>
      <p:ext uri="{BB962C8B-B14F-4D97-AF65-F5344CB8AC3E}">
        <p14:creationId xmlns:p14="http://schemas.microsoft.com/office/powerpoint/2010/main" val="18865477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10</a:t>
            </a:fld>
            <a:endParaRPr lang="en-GB"/>
          </a:p>
        </p:txBody>
      </p:sp>
    </p:spTree>
    <p:extLst>
      <p:ext uri="{BB962C8B-B14F-4D97-AF65-F5344CB8AC3E}">
        <p14:creationId xmlns:p14="http://schemas.microsoft.com/office/powerpoint/2010/main" val="253471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Hannah</a:t>
            </a:r>
          </a:p>
        </p:txBody>
      </p:sp>
      <p:sp>
        <p:nvSpPr>
          <p:cNvPr id="4" name="Slide Number Placeholder 3"/>
          <p:cNvSpPr>
            <a:spLocks noGrp="1"/>
          </p:cNvSpPr>
          <p:nvPr>
            <p:ph type="sldNum" sz="quarter" idx="10"/>
          </p:nvPr>
        </p:nvSpPr>
        <p:spPr/>
        <p:txBody>
          <a:bodyPr/>
          <a:lstStyle/>
          <a:p>
            <a:fld id="{D3EAB6C2-3DAC-4B9F-8495-81ABC85202FE}" type="slidenum">
              <a:rPr lang="en-GB" smtClean="0"/>
              <a:t>11</a:t>
            </a:fld>
            <a:endParaRPr lang="en-GB"/>
          </a:p>
        </p:txBody>
      </p:sp>
    </p:spTree>
    <p:extLst>
      <p:ext uri="{BB962C8B-B14F-4D97-AF65-F5344CB8AC3E}">
        <p14:creationId xmlns:p14="http://schemas.microsoft.com/office/powerpoint/2010/main" val="1756945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12</a:t>
            </a:fld>
            <a:endParaRPr lang="en-GB"/>
          </a:p>
        </p:txBody>
      </p:sp>
    </p:spTree>
    <p:extLst>
      <p:ext uri="{BB962C8B-B14F-4D97-AF65-F5344CB8AC3E}">
        <p14:creationId xmlns:p14="http://schemas.microsoft.com/office/powerpoint/2010/main" val="33769512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D3EAB6C2-3DAC-4B9F-8495-81ABC85202FE}" type="slidenum">
              <a:rPr lang="en-GB" smtClean="0"/>
              <a:t>13</a:t>
            </a:fld>
            <a:endParaRPr lang="en-GB"/>
          </a:p>
        </p:txBody>
      </p:sp>
    </p:spTree>
    <p:extLst>
      <p:ext uri="{BB962C8B-B14F-4D97-AF65-F5344CB8AC3E}">
        <p14:creationId xmlns:p14="http://schemas.microsoft.com/office/powerpoint/2010/main" val="35337776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14</a:t>
            </a:fld>
            <a:endParaRPr lang="en-GB"/>
          </a:p>
        </p:txBody>
      </p:sp>
    </p:spTree>
    <p:extLst>
      <p:ext uri="{BB962C8B-B14F-4D97-AF65-F5344CB8AC3E}">
        <p14:creationId xmlns:p14="http://schemas.microsoft.com/office/powerpoint/2010/main" val="31352918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15</a:t>
            </a:fld>
            <a:endParaRPr lang="en-GB"/>
          </a:p>
        </p:txBody>
      </p:sp>
    </p:spTree>
    <p:extLst>
      <p:ext uri="{BB962C8B-B14F-4D97-AF65-F5344CB8AC3E}">
        <p14:creationId xmlns:p14="http://schemas.microsoft.com/office/powerpoint/2010/main" val="16274451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3EAB6C2-3DAC-4B9F-8495-81ABC85202FE}" type="slidenum">
              <a:rPr lang="en-GB" smtClean="0"/>
              <a:t>16</a:t>
            </a:fld>
            <a:endParaRPr lang="en-GB"/>
          </a:p>
        </p:txBody>
      </p:sp>
    </p:spTree>
    <p:extLst>
      <p:ext uri="{BB962C8B-B14F-4D97-AF65-F5344CB8AC3E}">
        <p14:creationId xmlns:p14="http://schemas.microsoft.com/office/powerpoint/2010/main" val="14688510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Hannah</a:t>
            </a:r>
          </a:p>
        </p:txBody>
      </p:sp>
      <p:sp>
        <p:nvSpPr>
          <p:cNvPr id="4" name="Slide Number Placeholder 3"/>
          <p:cNvSpPr>
            <a:spLocks noGrp="1"/>
          </p:cNvSpPr>
          <p:nvPr>
            <p:ph type="sldNum" sz="quarter" idx="10"/>
          </p:nvPr>
        </p:nvSpPr>
        <p:spPr/>
        <p:txBody>
          <a:bodyPr/>
          <a:lstStyle/>
          <a:p>
            <a:fld id="{D3EAB6C2-3DAC-4B9F-8495-81ABC85202FE}" type="slidenum">
              <a:rPr lang="en-GB" smtClean="0"/>
              <a:t>19</a:t>
            </a:fld>
            <a:endParaRPr lang="en-GB"/>
          </a:p>
        </p:txBody>
      </p:sp>
    </p:spTree>
    <p:extLst>
      <p:ext uri="{BB962C8B-B14F-4D97-AF65-F5344CB8AC3E}">
        <p14:creationId xmlns:p14="http://schemas.microsoft.com/office/powerpoint/2010/main" val="3180647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Sammy</a:t>
            </a:r>
          </a:p>
        </p:txBody>
      </p:sp>
      <p:sp>
        <p:nvSpPr>
          <p:cNvPr id="4" name="Slide Number Placeholder 3"/>
          <p:cNvSpPr>
            <a:spLocks noGrp="1"/>
          </p:cNvSpPr>
          <p:nvPr>
            <p:ph type="sldNum" sz="quarter" idx="10"/>
          </p:nvPr>
        </p:nvSpPr>
        <p:spPr/>
        <p:txBody>
          <a:bodyPr/>
          <a:lstStyle/>
          <a:p>
            <a:fld id="{D3EAB6C2-3DAC-4B9F-8495-81ABC85202FE}" type="slidenum">
              <a:rPr lang="en-GB" smtClean="0"/>
              <a:t>21</a:t>
            </a:fld>
            <a:endParaRPr lang="en-GB"/>
          </a:p>
        </p:txBody>
      </p:sp>
    </p:spTree>
    <p:extLst>
      <p:ext uri="{BB962C8B-B14F-4D97-AF65-F5344CB8AC3E}">
        <p14:creationId xmlns:p14="http://schemas.microsoft.com/office/powerpoint/2010/main" val="13985446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Hannah</a:t>
            </a:r>
          </a:p>
        </p:txBody>
      </p:sp>
      <p:sp>
        <p:nvSpPr>
          <p:cNvPr id="4" name="Slide Number Placeholder 3"/>
          <p:cNvSpPr>
            <a:spLocks noGrp="1"/>
          </p:cNvSpPr>
          <p:nvPr>
            <p:ph type="sldNum" sz="quarter" idx="10"/>
          </p:nvPr>
        </p:nvSpPr>
        <p:spPr/>
        <p:txBody>
          <a:bodyPr/>
          <a:lstStyle/>
          <a:p>
            <a:fld id="{D3EAB6C2-3DAC-4B9F-8495-81ABC85202FE}" type="slidenum">
              <a:rPr lang="en-GB" smtClean="0"/>
              <a:t>23</a:t>
            </a:fld>
            <a:endParaRPr lang="en-GB"/>
          </a:p>
        </p:txBody>
      </p:sp>
    </p:spTree>
    <p:extLst>
      <p:ext uri="{BB962C8B-B14F-4D97-AF65-F5344CB8AC3E}">
        <p14:creationId xmlns:p14="http://schemas.microsoft.com/office/powerpoint/2010/main" val="39277517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D3EAB6C2-3DAC-4B9F-8495-81ABC85202FE}" type="slidenum">
              <a:rPr lang="en-GB" smtClean="0"/>
              <a:t>26</a:t>
            </a:fld>
            <a:endParaRPr lang="en-GB"/>
          </a:p>
        </p:txBody>
      </p:sp>
    </p:spTree>
    <p:extLst>
      <p:ext uri="{BB962C8B-B14F-4D97-AF65-F5344CB8AC3E}">
        <p14:creationId xmlns:p14="http://schemas.microsoft.com/office/powerpoint/2010/main" val="2869407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bg1">
            <a:lumMod val="95000"/>
          </a:schemeClr>
        </a:solidFill>
        <a:effectLst/>
      </p:bgPr>
    </p:bg>
    <p:spTree>
      <p:nvGrpSpPr>
        <p:cNvPr id="1" name=""/>
        <p:cNvGrpSpPr/>
        <p:nvPr/>
      </p:nvGrpSpPr>
      <p:grpSpPr>
        <a:xfrm>
          <a:off x="0" y="0"/>
          <a:ext cx="0" cy="0"/>
          <a:chOff x="0" y="0"/>
          <a:chExt cx="0" cy="0"/>
        </a:xfrm>
      </p:grpSpPr>
      <p:sp>
        <p:nvSpPr>
          <p:cNvPr id="21" name="Plus Sign 20">
            <a:extLst>
              <a:ext uri="{FF2B5EF4-FFF2-40B4-BE49-F238E27FC236}">
                <a16:creationId xmlns:a16="http://schemas.microsoft.com/office/drawing/2014/main" id="{CAF36E45-D754-4492-5D69-263DA6DFFF2B}"/>
              </a:ext>
            </a:extLst>
          </p:cNvPr>
          <p:cNvSpPr/>
          <p:nvPr userDrawn="1"/>
        </p:nvSpPr>
        <p:spPr>
          <a:xfrm rot="2685597">
            <a:off x="3197206" y="-162539"/>
            <a:ext cx="5841482" cy="5841482"/>
          </a:xfrm>
          <a:prstGeom prst="mathPlus">
            <a:avLst>
              <a:gd name="adj1" fmla="val 11428"/>
            </a:avLst>
          </a:prstGeom>
          <a:solidFill>
            <a:schemeClr val="accent1">
              <a:alpha val="24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2A0D264-0A20-B090-8C63-CB0C91922201}"/>
              </a:ext>
            </a:extLst>
          </p:cNvPr>
          <p:cNvSpPr/>
          <p:nvPr userDrawn="1"/>
        </p:nvSpPr>
        <p:spPr>
          <a:xfrm>
            <a:off x="0" y="0"/>
            <a:ext cx="3302000" cy="6858000"/>
          </a:xfrm>
          <a:prstGeom prst="rect">
            <a:avLst/>
          </a:prstGeom>
          <a:solidFill>
            <a:srgbClr val="0057A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Picture Placeholder 33">
            <a:extLst>
              <a:ext uri="{FF2B5EF4-FFF2-40B4-BE49-F238E27FC236}">
                <a16:creationId xmlns:a16="http://schemas.microsoft.com/office/drawing/2014/main" id="{7C27292D-3215-FC4F-D1D3-8CB858CF5BC6}"/>
              </a:ext>
            </a:extLst>
          </p:cNvPr>
          <p:cNvSpPr>
            <a:spLocks noGrp="1"/>
          </p:cNvSpPr>
          <p:nvPr>
            <p:ph type="pic" sz="quarter" idx="14"/>
          </p:nvPr>
        </p:nvSpPr>
        <p:spPr>
          <a:xfrm>
            <a:off x="1178711" y="890156"/>
            <a:ext cx="2123291" cy="4246582"/>
          </a:xfrm>
          <a:custGeom>
            <a:avLst/>
            <a:gdLst>
              <a:gd name="connsiteX0" fmla="*/ 2123291 w 2123291"/>
              <a:gd name="connsiteY0" fmla="*/ 0 h 4246582"/>
              <a:gd name="connsiteX1" fmla="*/ 2123291 w 2123291"/>
              <a:gd name="connsiteY1" fmla="*/ 4246582 h 4246582"/>
              <a:gd name="connsiteX2" fmla="*/ 0 w 2123291"/>
              <a:gd name="connsiteY2" fmla="*/ 2123291 h 4246582"/>
              <a:gd name="connsiteX3" fmla="*/ 2123291 w 2123291"/>
              <a:gd name="connsiteY3" fmla="*/ 0 h 4246582"/>
            </a:gdLst>
            <a:ahLst/>
            <a:cxnLst>
              <a:cxn ang="0">
                <a:pos x="connsiteX0" y="connsiteY0"/>
              </a:cxn>
              <a:cxn ang="0">
                <a:pos x="connsiteX1" y="connsiteY1"/>
              </a:cxn>
              <a:cxn ang="0">
                <a:pos x="connsiteX2" y="connsiteY2"/>
              </a:cxn>
              <a:cxn ang="0">
                <a:pos x="connsiteX3" y="connsiteY3"/>
              </a:cxn>
            </a:cxnLst>
            <a:rect l="l" t="t" r="r" b="b"/>
            <a:pathLst>
              <a:path w="2123291" h="4246582">
                <a:moveTo>
                  <a:pt x="2123291" y="0"/>
                </a:moveTo>
                <a:lnTo>
                  <a:pt x="2123291" y="4246582"/>
                </a:lnTo>
                <a:cubicBezTo>
                  <a:pt x="950630" y="4246582"/>
                  <a:pt x="0" y="3295952"/>
                  <a:pt x="0" y="2123291"/>
                </a:cubicBezTo>
                <a:cubicBezTo>
                  <a:pt x="0" y="950630"/>
                  <a:pt x="950630" y="0"/>
                  <a:pt x="2123291" y="0"/>
                </a:cubicBezTo>
                <a:close/>
              </a:path>
            </a:pathLst>
          </a:custGeom>
          <a:solidFill>
            <a:schemeClr val="bg1">
              <a:lumMod val="75000"/>
            </a:schemeClr>
          </a:solidFill>
        </p:spPr>
        <p:txBody>
          <a:bodyPr wrap="square">
            <a:noAutofit/>
          </a:bodyPr>
          <a:lstStyle/>
          <a:p>
            <a:endParaRPr lang="en-US"/>
          </a:p>
        </p:txBody>
      </p:sp>
      <p:sp>
        <p:nvSpPr>
          <p:cNvPr id="37" name="Picture Placeholder 36">
            <a:extLst>
              <a:ext uri="{FF2B5EF4-FFF2-40B4-BE49-F238E27FC236}">
                <a16:creationId xmlns:a16="http://schemas.microsoft.com/office/drawing/2014/main" id="{CAE57AB3-6FC0-3DEE-F9A1-B2187D51905E}"/>
              </a:ext>
            </a:extLst>
          </p:cNvPr>
          <p:cNvSpPr>
            <a:spLocks noGrp="1"/>
          </p:cNvSpPr>
          <p:nvPr>
            <p:ph type="pic" sz="quarter" idx="15"/>
          </p:nvPr>
        </p:nvSpPr>
        <p:spPr>
          <a:xfrm>
            <a:off x="3522135" y="1627444"/>
            <a:ext cx="2123291" cy="4246582"/>
          </a:xfrm>
          <a:custGeom>
            <a:avLst/>
            <a:gdLst>
              <a:gd name="connsiteX0" fmla="*/ 0 w 2123291"/>
              <a:gd name="connsiteY0" fmla="*/ 0 h 4246582"/>
              <a:gd name="connsiteX1" fmla="*/ 2123291 w 2123291"/>
              <a:gd name="connsiteY1" fmla="*/ 2123291 h 4246582"/>
              <a:gd name="connsiteX2" fmla="*/ 0 w 2123291"/>
              <a:gd name="connsiteY2" fmla="*/ 4246582 h 4246582"/>
            </a:gdLst>
            <a:ahLst/>
            <a:cxnLst>
              <a:cxn ang="0">
                <a:pos x="connsiteX0" y="connsiteY0"/>
              </a:cxn>
              <a:cxn ang="0">
                <a:pos x="connsiteX1" y="connsiteY1"/>
              </a:cxn>
              <a:cxn ang="0">
                <a:pos x="connsiteX2" y="connsiteY2"/>
              </a:cxn>
            </a:cxnLst>
            <a:rect l="l" t="t" r="r" b="b"/>
            <a:pathLst>
              <a:path w="2123291" h="4246582">
                <a:moveTo>
                  <a:pt x="0" y="0"/>
                </a:moveTo>
                <a:cubicBezTo>
                  <a:pt x="1172661" y="0"/>
                  <a:pt x="2123291" y="950630"/>
                  <a:pt x="2123291" y="2123291"/>
                </a:cubicBezTo>
                <a:cubicBezTo>
                  <a:pt x="2123291" y="3295952"/>
                  <a:pt x="1172661" y="4246582"/>
                  <a:pt x="0" y="4246582"/>
                </a:cubicBezTo>
                <a:close/>
              </a:path>
            </a:pathLst>
          </a:custGeom>
          <a:solidFill>
            <a:schemeClr val="bg1">
              <a:lumMod val="75000"/>
            </a:schemeClr>
          </a:solidFill>
        </p:spPr>
        <p:txBody>
          <a:bodyPr wrap="square">
            <a:noAutofit/>
          </a:bodyPr>
          <a:lstStyle/>
          <a:p>
            <a:endParaRPr lang="en-US" dirty="0"/>
          </a:p>
        </p:txBody>
      </p:sp>
      <p:sp>
        <p:nvSpPr>
          <p:cNvPr id="3" name="Date Placeholder 2">
            <a:extLst>
              <a:ext uri="{FF2B5EF4-FFF2-40B4-BE49-F238E27FC236}">
                <a16:creationId xmlns:a16="http://schemas.microsoft.com/office/drawing/2014/main" id="{B25342EA-B91D-7A8F-0773-7C8EE4431695}"/>
              </a:ext>
            </a:extLst>
          </p:cNvPr>
          <p:cNvSpPr>
            <a:spLocks noGrp="1"/>
          </p:cNvSpPr>
          <p:nvPr>
            <p:ph type="dt" sz="half" idx="10"/>
          </p:nvPr>
        </p:nvSpPr>
        <p:spPr>
          <a:xfrm>
            <a:off x="609600" y="5992968"/>
            <a:ext cx="769981" cy="365125"/>
          </a:xfrm>
        </p:spPr>
        <p:txBody>
          <a:bodyPr/>
          <a:lstStyle/>
          <a:p>
            <a:fld id="{85E74557-5759-4265-B4B0-872386340D0F}" type="datetimeFigureOut">
              <a:rPr lang="en-US" smtClean="0"/>
              <a:pPr/>
              <a:t>9/11/2024</a:t>
            </a:fld>
            <a:endParaRPr lang="en-US"/>
          </a:p>
        </p:txBody>
      </p:sp>
      <p:sp>
        <p:nvSpPr>
          <p:cNvPr id="5" name="Slide Number Placeholder 4">
            <a:extLst>
              <a:ext uri="{FF2B5EF4-FFF2-40B4-BE49-F238E27FC236}">
                <a16:creationId xmlns:a16="http://schemas.microsoft.com/office/drawing/2014/main" id="{3C87A668-3186-70EF-764E-49ACFC8221B1}"/>
              </a:ext>
            </a:extLst>
          </p:cNvPr>
          <p:cNvSpPr>
            <a:spLocks noGrp="1"/>
          </p:cNvSpPr>
          <p:nvPr>
            <p:ph type="sldNum" sz="quarter" idx="12"/>
          </p:nvPr>
        </p:nvSpPr>
        <p:spPr/>
        <p:txBody>
          <a:bodyPr/>
          <a:lstStyle/>
          <a:p>
            <a:fld id="{D13AA8FF-04B4-4EB8-AD56-A33EAFB551CA}" type="slidenum">
              <a:rPr lang="en-US" smtClean="0"/>
              <a:pPr/>
              <a:t>‹#›</a:t>
            </a:fld>
            <a:endParaRPr lang="en-US"/>
          </a:p>
        </p:txBody>
      </p:sp>
      <p:sp>
        <p:nvSpPr>
          <p:cNvPr id="16" name="Title 15">
            <a:extLst>
              <a:ext uri="{FF2B5EF4-FFF2-40B4-BE49-F238E27FC236}">
                <a16:creationId xmlns:a16="http://schemas.microsoft.com/office/drawing/2014/main" id="{9A633346-F002-167D-716F-6F8F2780E15A}"/>
              </a:ext>
            </a:extLst>
          </p:cNvPr>
          <p:cNvSpPr>
            <a:spLocks noGrp="1"/>
          </p:cNvSpPr>
          <p:nvPr>
            <p:ph type="title" hasCustomPrompt="1"/>
          </p:nvPr>
        </p:nvSpPr>
        <p:spPr>
          <a:xfrm>
            <a:off x="6144802" y="2903382"/>
            <a:ext cx="5062246" cy="1522151"/>
          </a:xfrm>
        </p:spPr>
        <p:txBody>
          <a:bodyPr anchor="b">
            <a:normAutofit/>
          </a:bodyPr>
          <a:lstStyle>
            <a:lvl1pPr>
              <a:defRPr sz="2400">
                <a:solidFill>
                  <a:schemeClr val="tx1"/>
                </a:solidFill>
              </a:defRPr>
            </a:lvl1pPr>
          </a:lstStyle>
          <a:p>
            <a:r>
              <a:rPr lang="en-US" dirty="0"/>
              <a:t>CLICK TO EDIT MASTER TITLE STYLE</a:t>
            </a:r>
          </a:p>
        </p:txBody>
      </p:sp>
      <p:sp>
        <p:nvSpPr>
          <p:cNvPr id="17" name="Freeform: Shape 16">
            <a:extLst>
              <a:ext uri="{FF2B5EF4-FFF2-40B4-BE49-F238E27FC236}">
                <a16:creationId xmlns:a16="http://schemas.microsoft.com/office/drawing/2014/main" id="{076AD512-7FB5-766E-861F-D182CE469AAC}"/>
              </a:ext>
            </a:extLst>
          </p:cNvPr>
          <p:cNvSpPr/>
          <p:nvPr userDrawn="1"/>
        </p:nvSpPr>
        <p:spPr>
          <a:xfrm>
            <a:off x="6117558" y="4571714"/>
            <a:ext cx="5096854" cy="97926"/>
          </a:xfrm>
          <a:custGeom>
            <a:avLst/>
            <a:gdLst>
              <a:gd name="connsiteX0" fmla="*/ 0 w 2540000"/>
              <a:gd name="connsiteY0" fmla="*/ 0 h 0"/>
              <a:gd name="connsiteX1" fmla="*/ 2540000 w 2540000"/>
              <a:gd name="connsiteY1" fmla="*/ 0 h 0"/>
            </a:gdLst>
            <a:ahLst/>
            <a:cxnLst>
              <a:cxn ang="0">
                <a:pos x="connsiteX0" y="connsiteY0"/>
              </a:cxn>
              <a:cxn ang="0">
                <a:pos x="connsiteX1" y="connsiteY1"/>
              </a:cxn>
            </a:cxnLst>
            <a:rect l="l" t="t" r="r" b="b"/>
            <a:pathLst>
              <a:path w="2540000">
                <a:moveTo>
                  <a:pt x="0" y="0"/>
                </a:moveTo>
                <a:lnTo>
                  <a:pt x="2540000" y="0"/>
                </a:lnTo>
              </a:path>
            </a:pathLst>
          </a:cu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 Placeholder 18">
            <a:extLst>
              <a:ext uri="{FF2B5EF4-FFF2-40B4-BE49-F238E27FC236}">
                <a16:creationId xmlns:a16="http://schemas.microsoft.com/office/drawing/2014/main" id="{69FECC38-213B-8E8F-475C-B24A659DC244}"/>
              </a:ext>
            </a:extLst>
          </p:cNvPr>
          <p:cNvSpPr>
            <a:spLocks noGrp="1"/>
          </p:cNvSpPr>
          <p:nvPr>
            <p:ph type="body" sz="quarter" idx="13" hasCustomPrompt="1"/>
          </p:nvPr>
        </p:nvSpPr>
        <p:spPr>
          <a:xfrm>
            <a:off x="6144802" y="4806860"/>
            <a:ext cx="5069610" cy="422829"/>
          </a:xfrm>
        </p:spPr>
        <p:txBody>
          <a:bodyPr>
            <a:normAutofit/>
          </a:bodyPr>
          <a:lstStyle>
            <a:lvl1pPr marL="0" indent="0">
              <a:buNone/>
              <a:defRPr sz="1400">
                <a:solidFill>
                  <a:schemeClr val="tx1"/>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HERE IS YOUR SUB TITLE</a:t>
            </a:r>
          </a:p>
        </p:txBody>
      </p:sp>
      <p:pic>
        <p:nvPicPr>
          <p:cNvPr id="20" name="Picture 19">
            <a:extLst>
              <a:ext uri="{FF2B5EF4-FFF2-40B4-BE49-F238E27FC236}">
                <a16:creationId xmlns:a16="http://schemas.microsoft.com/office/drawing/2014/main" id="{11C59797-31CE-A8D1-04AF-228A78F3FCA6}"/>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6102625" y="1054022"/>
            <a:ext cx="1284934" cy="1284934"/>
          </a:xfrm>
          <a:prstGeom prst="ellipse">
            <a:avLst/>
          </a:prstGeom>
        </p:spPr>
      </p:pic>
      <p:sp>
        <p:nvSpPr>
          <p:cNvPr id="38" name="Rectangle 37">
            <a:extLst>
              <a:ext uri="{FF2B5EF4-FFF2-40B4-BE49-F238E27FC236}">
                <a16:creationId xmlns:a16="http://schemas.microsoft.com/office/drawing/2014/main" id="{A5D8A898-F5EB-C182-0582-CE666970BBA5}"/>
              </a:ext>
            </a:extLst>
          </p:cNvPr>
          <p:cNvSpPr/>
          <p:nvPr userDrawn="1"/>
        </p:nvSpPr>
        <p:spPr>
          <a:xfrm>
            <a:off x="11260667" y="0"/>
            <a:ext cx="931333" cy="76200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092CB5FC-3EB7-78FD-BB7B-D6E1BC4960D2}"/>
              </a:ext>
            </a:extLst>
          </p:cNvPr>
          <p:cNvGrpSpPr/>
          <p:nvPr userDrawn="1"/>
        </p:nvGrpSpPr>
        <p:grpSpPr>
          <a:xfrm>
            <a:off x="10597020" y="176086"/>
            <a:ext cx="2725129" cy="1104625"/>
            <a:chOff x="3016452" y="4680097"/>
            <a:chExt cx="2725129" cy="1104625"/>
          </a:xfrm>
        </p:grpSpPr>
        <p:sp>
          <p:nvSpPr>
            <p:cNvPr id="40" name="Freeform: Shape 39">
              <a:extLst>
                <a:ext uri="{FF2B5EF4-FFF2-40B4-BE49-F238E27FC236}">
                  <a16:creationId xmlns:a16="http://schemas.microsoft.com/office/drawing/2014/main" id="{81C0D6B5-17AB-CA11-1710-417DF3928ECA}"/>
                </a:ext>
              </a:extLst>
            </p:cNvPr>
            <p:cNvSpPr/>
            <p:nvPr/>
          </p:nvSpPr>
          <p:spPr>
            <a:xfrm>
              <a:off x="3320649" y="4883135"/>
              <a:ext cx="110023" cy="106740"/>
            </a:xfrm>
            <a:custGeom>
              <a:avLst/>
              <a:gdLst>
                <a:gd name="connsiteX0" fmla="*/ 129337 w 152895"/>
                <a:gd name="connsiteY0" fmla="*/ 26695 h 148333"/>
                <a:gd name="connsiteX1" fmla="*/ 51841 w 152895"/>
                <a:gd name="connsiteY1" fmla="*/ 4750 h 148333"/>
                <a:gd name="connsiteX2" fmla="*/ 8293 w 152895"/>
                <a:gd name="connsiteY2" fmla="*/ 104534 h 148333"/>
                <a:gd name="connsiteX3" fmla="*/ 98133 w 152895"/>
                <a:gd name="connsiteY3" fmla="*/ 146024 h 148333"/>
                <a:gd name="connsiteX4" fmla="*/ 150940 w 152895"/>
                <a:gd name="connsiteY4" fmla="*/ 87389 h 148333"/>
                <a:gd name="connsiteX5" fmla="*/ 129337 w 152895"/>
                <a:gd name="connsiteY5" fmla="*/ 26695 h 148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895" h="148333">
                  <a:moveTo>
                    <a:pt x="129337" y="26695"/>
                  </a:moveTo>
                  <a:cubicBezTo>
                    <a:pt x="122822" y="-2451"/>
                    <a:pt x="79616" y="-4166"/>
                    <a:pt x="51841" y="4750"/>
                  </a:cubicBezTo>
                  <a:cubicBezTo>
                    <a:pt x="11379" y="18123"/>
                    <a:pt x="-13995" y="65443"/>
                    <a:pt x="8293" y="104534"/>
                  </a:cubicBezTo>
                  <a:cubicBezTo>
                    <a:pt x="25095" y="134023"/>
                    <a:pt x="64186" y="155626"/>
                    <a:pt x="98133" y="146024"/>
                  </a:cubicBezTo>
                  <a:cubicBezTo>
                    <a:pt x="124879" y="138481"/>
                    <a:pt x="144767" y="114135"/>
                    <a:pt x="150940" y="87389"/>
                  </a:cubicBezTo>
                  <a:cubicBezTo>
                    <a:pt x="156769" y="62700"/>
                    <a:pt x="149568" y="38011"/>
                    <a:pt x="129337" y="26695"/>
                  </a:cubicBezTo>
                  <a:close/>
                </a:path>
              </a:pathLst>
            </a:custGeom>
            <a:solidFill>
              <a:srgbClr val="A1A194"/>
            </a:solidFill>
            <a:ln w="3429"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64C6750A-3C86-92C6-0226-BD2F29BB973C}"/>
                </a:ext>
              </a:extLst>
            </p:cNvPr>
            <p:cNvSpPr/>
            <p:nvPr/>
          </p:nvSpPr>
          <p:spPr>
            <a:xfrm>
              <a:off x="3613977" y="5055240"/>
              <a:ext cx="78448" cy="78340"/>
            </a:xfrm>
            <a:custGeom>
              <a:avLst/>
              <a:gdLst>
                <a:gd name="connsiteX0" fmla="*/ 108156 w 109017"/>
                <a:gd name="connsiteY0" fmla="*/ 53273 h 108866"/>
                <a:gd name="connsiteX1" fmla="*/ 59807 w 109017"/>
                <a:gd name="connsiteY1" fmla="*/ 1152 h 108866"/>
                <a:gd name="connsiteX2" fmla="*/ 485 w 109017"/>
                <a:gd name="connsiteY2" fmla="*/ 39900 h 108866"/>
                <a:gd name="connsiteX3" fmla="*/ 26203 w 109017"/>
                <a:gd name="connsiteY3" fmla="*/ 98193 h 108866"/>
                <a:gd name="connsiteX4" fmla="*/ 82781 w 109017"/>
                <a:gd name="connsiteY4" fmla="*/ 98193 h 108866"/>
                <a:gd name="connsiteX5" fmla="*/ 108156 w 109017"/>
                <a:gd name="connsiteY5" fmla="*/ 53273 h 108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017" h="108866">
                  <a:moveTo>
                    <a:pt x="108156" y="53273"/>
                  </a:moveTo>
                  <a:cubicBezTo>
                    <a:pt x="103698" y="29270"/>
                    <a:pt x="84153" y="6296"/>
                    <a:pt x="59807" y="1152"/>
                  </a:cubicBezTo>
                  <a:cubicBezTo>
                    <a:pt x="33061" y="-4677"/>
                    <a:pt x="4600" y="12125"/>
                    <a:pt x="485" y="39900"/>
                  </a:cubicBezTo>
                  <a:cubicBezTo>
                    <a:pt x="-2601" y="61846"/>
                    <a:pt x="9400" y="84820"/>
                    <a:pt x="26203" y="98193"/>
                  </a:cubicBezTo>
                  <a:cubicBezTo>
                    <a:pt x="44033" y="112595"/>
                    <a:pt x="67351" y="112252"/>
                    <a:pt x="82781" y="98193"/>
                  </a:cubicBezTo>
                  <a:cubicBezTo>
                    <a:pt x="101298" y="92364"/>
                    <a:pt x="112270" y="75219"/>
                    <a:pt x="108156" y="53273"/>
                  </a:cubicBezTo>
                  <a:close/>
                </a:path>
              </a:pathLst>
            </a:custGeom>
            <a:solidFill>
              <a:srgbClr val="A1A194"/>
            </a:solidFill>
            <a:ln w="3429"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0AFFFF8F-6E52-4953-BADF-3369DC2EA133}"/>
                </a:ext>
              </a:extLst>
            </p:cNvPr>
            <p:cNvSpPr/>
            <p:nvPr/>
          </p:nvSpPr>
          <p:spPr>
            <a:xfrm>
              <a:off x="3016698" y="5135636"/>
              <a:ext cx="74196" cy="76698"/>
            </a:xfrm>
            <a:custGeom>
              <a:avLst/>
              <a:gdLst>
                <a:gd name="connsiteX0" fmla="*/ 35662 w 103108"/>
                <a:gd name="connsiteY0" fmla="*/ 100998 h 106584"/>
                <a:gd name="connsiteX1" fmla="*/ 99441 w 103108"/>
                <a:gd name="connsiteY1" fmla="*/ 76652 h 106584"/>
                <a:gd name="connsiteX2" fmla="*/ 77153 w 103108"/>
                <a:gd name="connsiteY2" fmla="*/ 8758 h 106584"/>
                <a:gd name="connsiteX3" fmla="*/ 0 w 103108"/>
                <a:gd name="connsiteY3" fmla="*/ 23159 h 106584"/>
                <a:gd name="connsiteX4" fmla="*/ 0 w 103108"/>
                <a:gd name="connsiteY4" fmla="*/ 68080 h 106584"/>
                <a:gd name="connsiteX5" fmla="*/ 35662 w 103108"/>
                <a:gd name="connsiteY5" fmla="*/ 100998 h 10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108" h="106584">
                  <a:moveTo>
                    <a:pt x="35662" y="100998"/>
                  </a:moveTo>
                  <a:cubicBezTo>
                    <a:pt x="61036" y="113685"/>
                    <a:pt x="88811" y="104427"/>
                    <a:pt x="99441" y="76652"/>
                  </a:cubicBezTo>
                  <a:cubicBezTo>
                    <a:pt x="108699" y="52306"/>
                    <a:pt x="100127" y="22474"/>
                    <a:pt x="77153" y="8758"/>
                  </a:cubicBezTo>
                  <a:cubicBezTo>
                    <a:pt x="52464" y="-5644"/>
                    <a:pt x="14402" y="-3244"/>
                    <a:pt x="0" y="23159"/>
                  </a:cubicBezTo>
                  <a:lnTo>
                    <a:pt x="0" y="68080"/>
                  </a:lnTo>
                  <a:cubicBezTo>
                    <a:pt x="7201" y="82481"/>
                    <a:pt x="20574" y="94140"/>
                    <a:pt x="35662" y="100998"/>
                  </a:cubicBezTo>
                  <a:close/>
                </a:path>
              </a:pathLst>
            </a:custGeom>
            <a:solidFill>
              <a:srgbClr val="A1A194"/>
            </a:solidFill>
            <a:ln w="3429"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50E6EDA6-B5EC-179E-DDEB-4F3C28C732E6}"/>
                </a:ext>
              </a:extLst>
            </p:cNvPr>
            <p:cNvSpPr/>
            <p:nvPr/>
          </p:nvSpPr>
          <p:spPr>
            <a:xfrm>
              <a:off x="3028066" y="4945037"/>
              <a:ext cx="56864" cy="51246"/>
            </a:xfrm>
            <a:custGeom>
              <a:avLst/>
              <a:gdLst>
                <a:gd name="connsiteX0" fmla="*/ 59641 w 79022"/>
                <a:gd name="connsiteY0" fmla="*/ 5823 h 71215"/>
                <a:gd name="connsiteX1" fmla="*/ 6492 w 79022"/>
                <a:gd name="connsiteY1" fmla="*/ 15424 h 71215"/>
                <a:gd name="connsiteX2" fmla="*/ 18836 w 79022"/>
                <a:gd name="connsiteY2" fmla="*/ 64802 h 71215"/>
                <a:gd name="connsiteX3" fmla="*/ 72328 w 79022"/>
                <a:gd name="connsiteY3" fmla="*/ 56229 h 71215"/>
                <a:gd name="connsiteX4" fmla="*/ 59641 w 79022"/>
                <a:gd name="connsiteY4" fmla="*/ 5823 h 71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022" h="71215">
                  <a:moveTo>
                    <a:pt x="59641" y="5823"/>
                  </a:moveTo>
                  <a:cubicBezTo>
                    <a:pt x="42153" y="-4464"/>
                    <a:pt x="18836" y="-1035"/>
                    <a:pt x="6492" y="15424"/>
                  </a:cubicBezTo>
                  <a:cubicBezTo>
                    <a:pt x="-6196" y="32226"/>
                    <a:pt x="662" y="54858"/>
                    <a:pt x="18836" y="64802"/>
                  </a:cubicBezTo>
                  <a:cubicBezTo>
                    <a:pt x="36667" y="75432"/>
                    <a:pt x="58955" y="73031"/>
                    <a:pt x="72328" y="56229"/>
                  </a:cubicBezTo>
                  <a:cubicBezTo>
                    <a:pt x="86044" y="39427"/>
                    <a:pt x="77129" y="16110"/>
                    <a:pt x="59641" y="5823"/>
                  </a:cubicBezTo>
                  <a:close/>
                </a:path>
              </a:pathLst>
            </a:custGeom>
            <a:solidFill>
              <a:srgbClr val="A1A194"/>
            </a:solidFill>
            <a:ln w="3429"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60037AC6-3483-3692-5E8C-558B92988961}"/>
                </a:ext>
              </a:extLst>
            </p:cNvPr>
            <p:cNvSpPr/>
            <p:nvPr/>
          </p:nvSpPr>
          <p:spPr>
            <a:xfrm>
              <a:off x="3214015" y="5095941"/>
              <a:ext cx="51471" cy="53994"/>
            </a:xfrm>
            <a:custGeom>
              <a:avLst/>
              <a:gdLst>
                <a:gd name="connsiteX0" fmla="*/ 38863 w 71528"/>
                <a:gd name="connsiteY0" fmla="*/ 141 h 75033"/>
                <a:gd name="connsiteX1" fmla="*/ 115 w 71528"/>
                <a:gd name="connsiteY1" fmla="*/ 32374 h 75033"/>
                <a:gd name="connsiteX2" fmla="*/ 26862 w 71528"/>
                <a:gd name="connsiteY2" fmla="*/ 73179 h 75033"/>
                <a:gd name="connsiteX3" fmla="*/ 39206 w 71528"/>
                <a:gd name="connsiteY3" fmla="*/ 74551 h 75033"/>
                <a:gd name="connsiteX4" fmla="*/ 71439 w 71528"/>
                <a:gd name="connsiteY4" fmla="*/ 37174 h 75033"/>
                <a:gd name="connsiteX5" fmla="*/ 38863 w 71528"/>
                <a:gd name="connsiteY5" fmla="*/ 141 h 75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28" h="75033">
                  <a:moveTo>
                    <a:pt x="38863" y="141"/>
                  </a:moveTo>
                  <a:cubicBezTo>
                    <a:pt x="18975" y="-1573"/>
                    <a:pt x="1487" y="12486"/>
                    <a:pt x="115" y="32374"/>
                  </a:cubicBezTo>
                  <a:cubicBezTo>
                    <a:pt x="-1256" y="50548"/>
                    <a:pt x="9717" y="67350"/>
                    <a:pt x="26862" y="73179"/>
                  </a:cubicBezTo>
                  <a:cubicBezTo>
                    <a:pt x="30633" y="74893"/>
                    <a:pt x="34748" y="75579"/>
                    <a:pt x="39206" y="74551"/>
                  </a:cubicBezTo>
                  <a:cubicBezTo>
                    <a:pt x="56351" y="69407"/>
                    <a:pt x="70067" y="55691"/>
                    <a:pt x="71439" y="37174"/>
                  </a:cubicBezTo>
                  <a:cubicBezTo>
                    <a:pt x="72810" y="17629"/>
                    <a:pt x="58408" y="1856"/>
                    <a:pt x="38863" y="141"/>
                  </a:cubicBezTo>
                  <a:close/>
                </a:path>
              </a:pathLst>
            </a:custGeom>
            <a:solidFill>
              <a:srgbClr val="A1A194"/>
            </a:solidFill>
            <a:ln w="3429"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23B883C8-1CBB-C3FF-1E55-EE83918BDA1C}"/>
                </a:ext>
              </a:extLst>
            </p:cNvPr>
            <p:cNvSpPr/>
            <p:nvPr/>
          </p:nvSpPr>
          <p:spPr>
            <a:xfrm>
              <a:off x="3016452" y="4791801"/>
              <a:ext cx="6477" cy="34545"/>
            </a:xfrm>
            <a:custGeom>
              <a:avLst/>
              <a:gdLst>
                <a:gd name="connsiteX0" fmla="*/ 0 w 9001"/>
                <a:gd name="connsiteY0" fmla="*/ 0 h 48006"/>
                <a:gd name="connsiteX1" fmla="*/ 0 w 9001"/>
                <a:gd name="connsiteY1" fmla="*/ 48006 h 48006"/>
                <a:gd name="connsiteX2" fmla="*/ 8915 w 9001"/>
                <a:gd name="connsiteY2" fmla="*/ 25718 h 48006"/>
                <a:gd name="connsiteX3" fmla="*/ 0 w 9001"/>
                <a:gd name="connsiteY3" fmla="*/ 0 h 48006"/>
              </a:gdLst>
              <a:ahLst/>
              <a:cxnLst>
                <a:cxn ang="0">
                  <a:pos x="connsiteX0" y="connsiteY0"/>
                </a:cxn>
                <a:cxn ang="0">
                  <a:pos x="connsiteX1" y="connsiteY1"/>
                </a:cxn>
                <a:cxn ang="0">
                  <a:pos x="connsiteX2" y="connsiteY2"/>
                </a:cxn>
                <a:cxn ang="0">
                  <a:pos x="connsiteX3" y="connsiteY3"/>
                </a:cxn>
              </a:cxnLst>
              <a:rect l="l" t="t" r="r" b="b"/>
              <a:pathLst>
                <a:path w="9001" h="48006">
                  <a:moveTo>
                    <a:pt x="0" y="0"/>
                  </a:moveTo>
                  <a:lnTo>
                    <a:pt x="0" y="48006"/>
                  </a:lnTo>
                  <a:cubicBezTo>
                    <a:pt x="5144" y="41834"/>
                    <a:pt x="8230" y="34290"/>
                    <a:pt x="8915" y="25718"/>
                  </a:cubicBezTo>
                  <a:cubicBezTo>
                    <a:pt x="9601" y="15773"/>
                    <a:pt x="6172" y="6515"/>
                    <a:pt x="0" y="0"/>
                  </a:cubicBezTo>
                  <a:close/>
                </a:path>
              </a:pathLst>
            </a:custGeom>
            <a:solidFill>
              <a:srgbClr val="A1A194"/>
            </a:solidFill>
            <a:ln w="3429"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2005017C-15A5-E46C-4256-3B2109BD6684}"/>
                </a:ext>
              </a:extLst>
            </p:cNvPr>
            <p:cNvSpPr/>
            <p:nvPr/>
          </p:nvSpPr>
          <p:spPr>
            <a:xfrm>
              <a:off x="3175827" y="4877628"/>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00E43F0A-E9F2-0035-30D6-8533C508DC36}"/>
                </a:ext>
              </a:extLst>
            </p:cNvPr>
            <p:cNvSpPr/>
            <p:nvPr/>
          </p:nvSpPr>
          <p:spPr>
            <a:xfrm>
              <a:off x="3144984" y="5316349"/>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9"/>
                    <a:pt x="31581" y="3487"/>
                  </a:cubicBezTo>
                  <a:close/>
                </a:path>
              </a:pathLst>
            </a:custGeom>
            <a:solidFill>
              <a:srgbClr val="A1A194"/>
            </a:solidFill>
            <a:ln w="3429"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6340C25D-98AF-04F6-1E2D-05FBA5622E66}"/>
                </a:ext>
              </a:extLst>
            </p:cNvPr>
            <p:cNvSpPr/>
            <p:nvPr/>
          </p:nvSpPr>
          <p:spPr>
            <a:xfrm>
              <a:off x="3284672" y="5459924"/>
              <a:ext cx="60822" cy="58582"/>
            </a:xfrm>
            <a:custGeom>
              <a:avLst/>
              <a:gdLst>
                <a:gd name="connsiteX0" fmla="*/ 45601 w 84523"/>
                <a:gd name="connsiteY0" fmla="*/ 104 h 81410"/>
                <a:gd name="connsiteX1" fmla="*/ 2052 w 84523"/>
                <a:gd name="connsiteY1" fmla="*/ 29593 h 81410"/>
                <a:gd name="connsiteX2" fmla="*/ 19197 w 84523"/>
                <a:gd name="connsiteY2" fmla="*/ 76570 h 81410"/>
                <a:gd name="connsiteX3" fmla="*/ 61374 w 84523"/>
                <a:gd name="connsiteY3" fmla="*/ 70056 h 81410"/>
                <a:gd name="connsiteX4" fmla="*/ 74747 w 84523"/>
                <a:gd name="connsiteY4" fmla="*/ 64226 h 81410"/>
                <a:gd name="connsiteX5" fmla="*/ 84005 w 84523"/>
                <a:gd name="connsiteY5" fmla="*/ 32337 h 81410"/>
                <a:gd name="connsiteX6" fmla="*/ 45601 w 84523"/>
                <a:gd name="connsiteY6" fmla="*/ 104 h 81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523" h="81410">
                  <a:moveTo>
                    <a:pt x="45601" y="104"/>
                  </a:moveTo>
                  <a:cubicBezTo>
                    <a:pt x="26055" y="-1268"/>
                    <a:pt x="8225" y="11076"/>
                    <a:pt x="2052" y="29593"/>
                  </a:cubicBezTo>
                  <a:cubicBezTo>
                    <a:pt x="-3777" y="47081"/>
                    <a:pt x="3081" y="67312"/>
                    <a:pt x="19197" y="76570"/>
                  </a:cubicBezTo>
                  <a:cubicBezTo>
                    <a:pt x="34285" y="85486"/>
                    <a:pt x="50744" y="81371"/>
                    <a:pt x="61374" y="70056"/>
                  </a:cubicBezTo>
                  <a:cubicBezTo>
                    <a:pt x="65832" y="69712"/>
                    <a:pt x="70632" y="67655"/>
                    <a:pt x="74747" y="64226"/>
                  </a:cubicBezTo>
                  <a:cubicBezTo>
                    <a:pt x="83320" y="57025"/>
                    <a:pt x="85720" y="42966"/>
                    <a:pt x="84005" y="32337"/>
                  </a:cubicBezTo>
                  <a:cubicBezTo>
                    <a:pt x="81262" y="13820"/>
                    <a:pt x="63431" y="1476"/>
                    <a:pt x="45601" y="104"/>
                  </a:cubicBezTo>
                  <a:close/>
                </a:path>
              </a:pathLst>
            </a:custGeom>
            <a:solidFill>
              <a:srgbClr val="A1A194"/>
            </a:solidFill>
            <a:ln w="3429"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550F2CE6-E6E4-478A-25E4-6ED5AD8F6B75}"/>
                </a:ext>
              </a:extLst>
            </p:cNvPr>
            <p:cNvSpPr/>
            <p:nvPr/>
          </p:nvSpPr>
          <p:spPr>
            <a:xfrm>
              <a:off x="3517436" y="5417522"/>
              <a:ext cx="74286" cy="78709"/>
            </a:xfrm>
            <a:custGeom>
              <a:avLst/>
              <a:gdLst>
                <a:gd name="connsiteX0" fmla="*/ 70523 w 103233"/>
                <a:gd name="connsiteY0" fmla="*/ 6222 h 109379"/>
                <a:gd name="connsiteX1" fmla="*/ 1600 w 103233"/>
                <a:gd name="connsiteY1" fmla="*/ 32282 h 109379"/>
                <a:gd name="connsiteX2" fmla="*/ 31432 w 103233"/>
                <a:gd name="connsiteY2" fmla="*/ 99834 h 109379"/>
                <a:gd name="connsiteX3" fmla="*/ 34519 w 103233"/>
                <a:gd name="connsiteY3" fmla="*/ 101891 h 109379"/>
                <a:gd name="connsiteX4" fmla="*/ 39319 w 103233"/>
                <a:gd name="connsiteY4" fmla="*/ 104291 h 109379"/>
                <a:gd name="connsiteX5" fmla="*/ 39662 w 103233"/>
                <a:gd name="connsiteY5" fmla="*/ 104291 h 109379"/>
                <a:gd name="connsiteX6" fmla="*/ 40005 w 103233"/>
                <a:gd name="connsiteY6" fmla="*/ 104291 h 109379"/>
                <a:gd name="connsiteX7" fmla="*/ 78410 w 103233"/>
                <a:gd name="connsiteY7" fmla="*/ 105320 h 109379"/>
                <a:gd name="connsiteX8" fmla="*/ 101041 w 103233"/>
                <a:gd name="connsiteY8" fmla="*/ 76517 h 109379"/>
                <a:gd name="connsiteX9" fmla="*/ 70523 w 103233"/>
                <a:gd name="connsiteY9" fmla="*/ 6222 h 1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3233" h="109379">
                  <a:moveTo>
                    <a:pt x="70523" y="6222"/>
                  </a:moveTo>
                  <a:cubicBezTo>
                    <a:pt x="43777" y="-6808"/>
                    <a:pt x="9144" y="50"/>
                    <a:pt x="1600" y="32282"/>
                  </a:cubicBezTo>
                  <a:cubicBezTo>
                    <a:pt x="-4915" y="59714"/>
                    <a:pt x="9144" y="85432"/>
                    <a:pt x="31432" y="99834"/>
                  </a:cubicBezTo>
                  <a:cubicBezTo>
                    <a:pt x="32461" y="100520"/>
                    <a:pt x="33490" y="101205"/>
                    <a:pt x="34519" y="101891"/>
                  </a:cubicBezTo>
                  <a:cubicBezTo>
                    <a:pt x="36233" y="102577"/>
                    <a:pt x="37605" y="103606"/>
                    <a:pt x="39319" y="104291"/>
                  </a:cubicBezTo>
                  <a:cubicBezTo>
                    <a:pt x="39319" y="104291"/>
                    <a:pt x="39319" y="104291"/>
                    <a:pt x="39662" y="104291"/>
                  </a:cubicBezTo>
                  <a:cubicBezTo>
                    <a:pt x="39662" y="104291"/>
                    <a:pt x="39662" y="104291"/>
                    <a:pt x="40005" y="104291"/>
                  </a:cubicBezTo>
                  <a:cubicBezTo>
                    <a:pt x="52349" y="109778"/>
                    <a:pt x="65380" y="111835"/>
                    <a:pt x="78410" y="105320"/>
                  </a:cubicBezTo>
                  <a:cubicBezTo>
                    <a:pt x="89725" y="99491"/>
                    <a:pt x="97612" y="88518"/>
                    <a:pt x="101041" y="76517"/>
                  </a:cubicBezTo>
                  <a:cubicBezTo>
                    <a:pt x="108585" y="49085"/>
                    <a:pt x="96241" y="18566"/>
                    <a:pt x="70523" y="6222"/>
                  </a:cubicBezTo>
                  <a:close/>
                </a:path>
              </a:pathLst>
            </a:custGeom>
            <a:solidFill>
              <a:srgbClr val="A1A194"/>
            </a:solidFill>
            <a:ln w="3429"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95E9F0F9-5236-A328-6778-9E52F7953825}"/>
                </a:ext>
              </a:extLst>
            </p:cNvPr>
            <p:cNvSpPr/>
            <p:nvPr/>
          </p:nvSpPr>
          <p:spPr>
            <a:xfrm>
              <a:off x="3696298" y="5353238"/>
              <a:ext cx="52326" cy="50773"/>
            </a:xfrm>
            <a:custGeom>
              <a:avLst/>
              <a:gdLst>
                <a:gd name="connsiteX0" fmla="*/ 40391 w 72716"/>
                <a:gd name="connsiteY0" fmla="*/ 3315 h 70557"/>
                <a:gd name="connsiteX1" fmla="*/ 8501 w 72716"/>
                <a:gd name="connsiteY1" fmla="*/ 6059 h 70557"/>
                <a:gd name="connsiteX2" fmla="*/ 272 w 72716"/>
                <a:gd name="connsiteY2" fmla="*/ 31776 h 70557"/>
                <a:gd name="connsiteX3" fmla="*/ 3358 w 72716"/>
                <a:gd name="connsiteY3" fmla="*/ 42406 h 70557"/>
                <a:gd name="connsiteX4" fmla="*/ 7130 w 72716"/>
                <a:gd name="connsiteY4" fmla="*/ 50636 h 70557"/>
                <a:gd name="connsiteX5" fmla="*/ 13302 w 72716"/>
                <a:gd name="connsiteY5" fmla="*/ 57836 h 70557"/>
                <a:gd name="connsiteX6" fmla="*/ 16731 w 72716"/>
                <a:gd name="connsiteY6" fmla="*/ 63666 h 70557"/>
                <a:gd name="connsiteX7" fmla="*/ 31133 w 72716"/>
                <a:gd name="connsiteY7" fmla="*/ 70524 h 70557"/>
                <a:gd name="connsiteX8" fmla="*/ 68509 w 72716"/>
                <a:gd name="connsiteY8" fmla="*/ 56465 h 70557"/>
                <a:gd name="connsiteX9" fmla="*/ 63708 w 72716"/>
                <a:gd name="connsiteY9" fmla="*/ 20117 h 70557"/>
                <a:gd name="connsiteX10" fmla="*/ 40391 w 72716"/>
                <a:gd name="connsiteY10" fmla="*/ 3315 h 70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2716" h="70557">
                  <a:moveTo>
                    <a:pt x="40391" y="3315"/>
                  </a:moveTo>
                  <a:cubicBezTo>
                    <a:pt x="30104" y="-1485"/>
                    <a:pt x="17417" y="-1485"/>
                    <a:pt x="8501" y="6059"/>
                  </a:cubicBezTo>
                  <a:cubicBezTo>
                    <a:pt x="957" y="12574"/>
                    <a:pt x="-757" y="22175"/>
                    <a:pt x="272" y="31776"/>
                  </a:cubicBezTo>
                  <a:cubicBezTo>
                    <a:pt x="615" y="35205"/>
                    <a:pt x="1986" y="38977"/>
                    <a:pt x="3358" y="42406"/>
                  </a:cubicBezTo>
                  <a:cubicBezTo>
                    <a:pt x="4386" y="45149"/>
                    <a:pt x="5758" y="47892"/>
                    <a:pt x="7130" y="50636"/>
                  </a:cubicBezTo>
                  <a:cubicBezTo>
                    <a:pt x="8501" y="53379"/>
                    <a:pt x="10559" y="56122"/>
                    <a:pt x="13302" y="57836"/>
                  </a:cubicBezTo>
                  <a:cubicBezTo>
                    <a:pt x="13988" y="59894"/>
                    <a:pt x="15359" y="61951"/>
                    <a:pt x="16731" y="63666"/>
                  </a:cubicBezTo>
                  <a:cubicBezTo>
                    <a:pt x="20503" y="67438"/>
                    <a:pt x="25303" y="70524"/>
                    <a:pt x="31133" y="70524"/>
                  </a:cubicBezTo>
                  <a:cubicBezTo>
                    <a:pt x="44849" y="70867"/>
                    <a:pt x="60279" y="68809"/>
                    <a:pt x="68509" y="56465"/>
                  </a:cubicBezTo>
                  <a:cubicBezTo>
                    <a:pt x="76395" y="44806"/>
                    <a:pt x="72281" y="30404"/>
                    <a:pt x="63708" y="20117"/>
                  </a:cubicBezTo>
                  <a:cubicBezTo>
                    <a:pt x="57193" y="12574"/>
                    <a:pt x="48963" y="7430"/>
                    <a:pt x="40391" y="3315"/>
                  </a:cubicBezTo>
                  <a:close/>
                </a:path>
              </a:pathLst>
            </a:custGeom>
            <a:solidFill>
              <a:srgbClr val="A1A194"/>
            </a:solidFill>
            <a:ln w="3429"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FAAF09E7-9D8D-82AE-AF46-988388E8565C}"/>
                </a:ext>
              </a:extLst>
            </p:cNvPr>
            <p:cNvSpPr/>
            <p:nvPr/>
          </p:nvSpPr>
          <p:spPr>
            <a:xfrm>
              <a:off x="3373550" y="5159540"/>
              <a:ext cx="52326" cy="50773"/>
            </a:xfrm>
            <a:custGeom>
              <a:avLst/>
              <a:gdLst>
                <a:gd name="connsiteX0" fmla="*/ 40391 w 72716"/>
                <a:gd name="connsiteY0" fmla="*/ 3315 h 70557"/>
                <a:gd name="connsiteX1" fmla="*/ 8501 w 72716"/>
                <a:gd name="connsiteY1" fmla="*/ 6059 h 70557"/>
                <a:gd name="connsiteX2" fmla="*/ 272 w 72716"/>
                <a:gd name="connsiteY2" fmla="*/ 31776 h 70557"/>
                <a:gd name="connsiteX3" fmla="*/ 3358 w 72716"/>
                <a:gd name="connsiteY3" fmla="*/ 42406 h 70557"/>
                <a:gd name="connsiteX4" fmla="*/ 7130 w 72716"/>
                <a:gd name="connsiteY4" fmla="*/ 50636 h 70557"/>
                <a:gd name="connsiteX5" fmla="*/ 13302 w 72716"/>
                <a:gd name="connsiteY5" fmla="*/ 57836 h 70557"/>
                <a:gd name="connsiteX6" fmla="*/ 16731 w 72716"/>
                <a:gd name="connsiteY6" fmla="*/ 63666 h 70557"/>
                <a:gd name="connsiteX7" fmla="*/ 31133 w 72716"/>
                <a:gd name="connsiteY7" fmla="*/ 70524 h 70557"/>
                <a:gd name="connsiteX8" fmla="*/ 68509 w 72716"/>
                <a:gd name="connsiteY8" fmla="*/ 56465 h 70557"/>
                <a:gd name="connsiteX9" fmla="*/ 63708 w 72716"/>
                <a:gd name="connsiteY9" fmla="*/ 20117 h 70557"/>
                <a:gd name="connsiteX10" fmla="*/ 40391 w 72716"/>
                <a:gd name="connsiteY10" fmla="*/ 3315 h 70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2716" h="70557">
                  <a:moveTo>
                    <a:pt x="40391" y="3315"/>
                  </a:moveTo>
                  <a:cubicBezTo>
                    <a:pt x="30104" y="-1485"/>
                    <a:pt x="17417" y="-1485"/>
                    <a:pt x="8501" y="6059"/>
                  </a:cubicBezTo>
                  <a:cubicBezTo>
                    <a:pt x="957" y="12574"/>
                    <a:pt x="-757" y="22175"/>
                    <a:pt x="272" y="31776"/>
                  </a:cubicBezTo>
                  <a:cubicBezTo>
                    <a:pt x="615" y="35205"/>
                    <a:pt x="1986" y="38977"/>
                    <a:pt x="3358" y="42406"/>
                  </a:cubicBezTo>
                  <a:cubicBezTo>
                    <a:pt x="4386" y="45149"/>
                    <a:pt x="5758" y="47892"/>
                    <a:pt x="7130" y="50636"/>
                  </a:cubicBezTo>
                  <a:cubicBezTo>
                    <a:pt x="8501" y="53379"/>
                    <a:pt x="10559" y="56122"/>
                    <a:pt x="13302" y="57836"/>
                  </a:cubicBezTo>
                  <a:cubicBezTo>
                    <a:pt x="13988" y="59894"/>
                    <a:pt x="15359" y="61951"/>
                    <a:pt x="16731" y="63666"/>
                  </a:cubicBezTo>
                  <a:cubicBezTo>
                    <a:pt x="20503" y="67438"/>
                    <a:pt x="25303" y="70524"/>
                    <a:pt x="31133" y="70524"/>
                  </a:cubicBezTo>
                  <a:cubicBezTo>
                    <a:pt x="44849" y="70867"/>
                    <a:pt x="60279" y="68809"/>
                    <a:pt x="68509" y="56465"/>
                  </a:cubicBezTo>
                  <a:cubicBezTo>
                    <a:pt x="76395" y="44806"/>
                    <a:pt x="72281" y="30404"/>
                    <a:pt x="63708" y="20117"/>
                  </a:cubicBezTo>
                  <a:cubicBezTo>
                    <a:pt x="57193" y="12574"/>
                    <a:pt x="48963" y="7430"/>
                    <a:pt x="40391" y="3315"/>
                  </a:cubicBezTo>
                  <a:close/>
                </a:path>
              </a:pathLst>
            </a:custGeom>
            <a:solidFill>
              <a:srgbClr val="A1A194"/>
            </a:solidFill>
            <a:ln w="3429"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78DE75B5-573D-FCF2-1826-4DE0328B7514}"/>
                </a:ext>
              </a:extLst>
            </p:cNvPr>
            <p:cNvSpPr/>
            <p:nvPr/>
          </p:nvSpPr>
          <p:spPr>
            <a:xfrm>
              <a:off x="3604678" y="5257622"/>
              <a:ext cx="29166" cy="29533"/>
            </a:xfrm>
            <a:custGeom>
              <a:avLst/>
              <a:gdLst>
                <a:gd name="connsiteX0" fmla="*/ 31581 w 40531"/>
                <a:gd name="connsiteY0" fmla="*/ 3487 h 41041"/>
                <a:gd name="connsiteX1" fmla="*/ 8950 w 40531"/>
                <a:gd name="connsiteY1" fmla="*/ 37434 h 41041"/>
                <a:gd name="connsiteX2" fmla="*/ 31581 w 40531"/>
                <a:gd name="connsiteY2" fmla="*/ 3487 h 41041"/>
              </a:gdLst>
              <a:ahLst/>
              <a:cxnLst>
                <a:cxn ang="0">
                  <a:pos x="connsiteX0" y="connsiteY0"/>
                </a:cxn>
                <a:cxn ang="0">
                  <a:pos x="connsiteX1" y="connsiteY1"/>
                </a:cxn>
                <a:cxn ang="0">
                  <a:pos x="connsiteX2" y="connsiteY2"/>
                </a:cxn>
              </a:cxnLst>
              <a:rect l="l" t="t" r="r" b="b"/>
              <a:pathLst>
                <a:path w="40531" h="41041">
                  <a:moveTo>
                    <a:pt x="31581" y="3487"/>
                  </a:moveTo>
                  <a:cubicBezTo>
                    <a:pt x="9636" y="-10915"/>
                    <a:pt x="-12996" y="23032"/>
                    <a:pt x="8950" y="37434"/>
                  </a:cubicBezTo>
                  <a:cubicBezTo>
                    <a:pt x="30896" y="52178"/>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4BA9B137-9ADF-B2DD-586A-78B4A83EBCCA}"/>
                </a:ext>
              </a:extLst>
            </p:cNvPr>
            <p:cNvSpPr/>
            <p:nvPr/>
          </p:nvSpPr>
          <p:spPr>
            <a:xfrm>
              <a:off x="3888700" y="5605409"/>
              <a:ext cx="83617" cy="88092"/>
            </a:xfrm>
            <a:custGeom>
              <a:avLst/>
              <a:gdLst>
                <a:gd name="connsiteX0" fmla="*/ 91571 w 116200"/>
                <a:gd name="connsiteY0" fmla="*/ 11554 h 122418"/>
                <a:gd name="connsiteX1" fmla="*/ 7903 w 116200"/>
                <a:gd name="connsiteY1" fmla="*/ 26985 h 122418"/>
                <a:gd name="connsiteX2" fmla="*/ 33621 w 116200"/>
                <a:gd name="connsiteY2" fmla="*/ 113053 h 122418"/>
                <a:gd name="connsiteX3" fmla="*/ 107002 w 116200"/>
                <a:gd name="connsiteY3" fmla="*/ 94194 h 122418"/>
                <a:gd name="connsiteX4" fmla="*/ 91571 w 116200"/>
                <a:gd name="connsiteY4" fmla="*/ 11554 h 122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200" h="122418">
                  <a:moveTo>
                    <a:pt x="91571" y="11554"/>
                  </a:moveTo>
                  <a:cubicBezTo>
                    <a:pt x="64139" y="-7648"/>
                    <a:pt x="25391" y="-3190"/>
                    <a:pt x="7903" y="26985"/>
                  </a:cubicBezTo>
                  <a:cubicBezTo>
                    <a:pt x="-10270" y="58189"/>
                    <a:pt x="4817" y="94536"/>
                    <a:pt x="33621" y="113053"/>
                  </a:cubicBezTo>
                  <a:cubicBezTo>
                    <a:pt x="59338" y="131913"/>
                    <a:pt x="91914" y="120597"/>
                    <a:pt x="107002" y="94194"/>
                  </a:cubicBezTo>
                  <a:cubicBezTo>
                    <a:pt x="122775" y="66418"/>
                    <a:pt x="118660" y="30414"/>
                    <a:pt x="91571" y="11554"/>
                  </a:cubicBezTo>
                  <a:close/>
                </a:path>
              </a:pathLst>
            </a:custGeom>
            <a:solidFill>
              <a:srgbClr val="A1A194"/>
            </a:solidFill>
            <a:ln w="3429"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B8F8ABAC-869C-476A-EF68-BF7DB5CC3E12}"/>
                </a:ext>
              </a:extLst>
            </p:cNvPr>
            <p:cNvSpPr/>
            <p:nvPr/>
          </p:nvSpPr>
          <p:spPr>
            <a:xfrm>
              <a:off x="3491186" y="4680097"/>
              <a:ext cx="83617" cy="87915"/>
            </a:xfrm>
            <a:custGeom>
              <a:avLst/>
              <a:gdLst>
                <a:gd name="connsiteX0" fmla="*/ 107002 w 116200"/>
                <a:gd name="connsiteY0" fmla="*/ 93850 h 122173"/>
                <a:gd name="connsiteX1" fmla="*/ 91571 w 116200"/>
                <a:gd name="connsiteY1" fmla="*/ 11554 h 122173"/>
                <a:gd name="connsiteX2" fmla="*/ 7904 w 116200"/>
                <a:gd name="connsiteY2" fmla="*/ 26985 h 122173"/>
                <a:gd name="connsiteX3" fmla="*/ 33621 w 116200"/>
                <a:gd name="connsiteY3" fmla="*/ 113053 h 122173"/>
                <a:gd name="connsiteX4" fmla="*/ 107002 w 116200"/>
                <a:gd name="connsiteY4" fmla="*/ 93850 h 1221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200" h="122173">
                  <a:moveTo>
                    <a:pt x="107002" y="93850"/>
                  </a:moveTo>
                  <a:cubicBezTo>
                    <a:pt x="122775" y="66418"/>
                    <a:pt x="118660" y="30414"/>
                    <a:pt x="91571" y="11554"/>
                  </a:cubicBezTo>
                  <a:cubicBezTo>
                    <a:pt x="64139" y="-7648"/>
                    <a:pt x="25391" y="-3190"/>
                    <a:pt x="7904" y="26985"/>
                  </a:cubicBezTo>
                  <a:cubicBezTo>
                    <a:pt x="-10270" y="58189"/>
                    <a:pt x="4817" y="94536"/>
                    <a:pt x="33621" y="113053"/>
                  </a:cubicBezTo>
                  <a:cubicBezTo>
                    <a:pt x="59339" y="131569"/>
                    <a:pt x="91914" y="120254"/>
                    <a:pt x="107002" y="93850"/>
                  </a:cubicBezTo>
                  <a:close/>
                </a:path>
              </a:pathLst>
            </a:custGeom>
            <a:solidFill>
              <a:srgbClr val="A1A194"/>
            </a:solidFill>
            <a:ln w="3429"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C87126B0-85E5-A66F-D7AE-71B12B4722A4}"/>
                </a:ext>
              </a:extLst>
            </p:cNvPr>
            <p:cNvSpPr/>
            <p:nvPr/>
          </p:nvSpPr>
          <p:spPr>
            <a:xfrm>
              <a:off x="3673030" y="5609271"/>
              <a:ext cx="59808" cy="59098"/>
            </a:xfrm>
            <a:custGeom>
              <a:avLst/>
              <a:gdLst>
                <a:gd name="connsiteX0" fmla="*/ 41866 w 83113"/>
                <a:gd name="connsiteY0" fmla="*/ 15 h 82126"/>
                <a:gd name="connsiteX1" fmla="*/ 375 w 83113"/>
                <a:gd name="connsiteY1" fmla="*/ 46307 h 82126"/>
                <a:gd name="connsiteX2" fmla="*/ 50781 w 83113"/>
                <a:gd name="connsiteY2" fmla="*/ 81625 h 82126"/>
                <a:gd name="connsiteX3" fmla="*/ 65869 w 83113"/>
                <a:gd name="connsiteY3" fmla="*/ 68595 h 82126"/>
                <a:gd name="connsiteX4" fmla="*/ 81985 w 83113"/>
                <a:gd name="connsiteY4" fmla="*/ 31905 h 82126"/>
                <a:gd name="connsiteX5" fmla="*/ 41866 w 83113"/>
                <a:gd name="connsiteY5" fmla="*/ 15 h 8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113" h="82126">
                  <a:moveTo>
                    <a:pt x="41866" y="15"/>
                  </a:moveTo>
                  <a:cubicBezTo>
                    <a:pt x="17520" y="-671"/>
                    <a:pt x="-3054" y="21961"/>
                    <a:pt x="375" y="46307"/>
                  </a:cubicBezTo>
                  <a:cubicBezTo>
                    <a:pt x="3804" y="70653"/>
                    <a:pt x="27464" y="85054"/>
                    <a:pt x="50781" y="81625"/>
                  </a:cubicBezTo>
                  <a:cubicBezTo>
                    <a:pt x="57982" y="80597"/>
                    <a:pt x="63126" y="75110"/>
                    <a:pt x="65869" y="68595"/>
                  </a:cubicBezTo>
                  <a:cubicBezTo>
                    <a:pt x="78556" y="61051"/>
                    <a:pt x="86100" y="47678"/>
                    <a:pt x="81985" y="31905"/>
                  </a:cubicBezTo>
                  <a:cubicBezTo>
                    <a:pt x="77185" y="14074"/>
                    <a:pt x="60383" y="358"/>
                    <a:pt x="41866" y="15"/>
                  </a:cubicBezTo>
                  <a:close/>
                </a:path>
              </a:pathLst>
            </a:custGeom>
            <a:solidFill>
              <a:srgbClr val="A1A194"/>
            </a:solidFill>
            <a:ln w="3429"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B6F9A68F-5DCC-E0CE-B252-5492EC8DC3F9}"/>
                </a:ext>
              </a:extLst>
            </p:cNvPr>
            <p:cNvSpPr/>
            <p:nvPr/>
          </p:nvSpPr>
          <p:spPr>
            <a:xfrm>
              <a:off x="3853427" y="5460596"/>
              <a:ext cx="54562" cy="57096"/>
            </a:xfrm>
            <a:custGeom>
              <a:avLst/>
              <a:gdLst>
                <a:gd name="connsiteX0" fmla="*/ 65151 w 75823"/>
                <a:gd name="connsiteY0" fmla="*/ 64321 h 79345"/>
                <a:gd name="connsiteX1" fmla="*/ 68923 w 75823"/>
                <a:gd name="connsiteY1" fmla="*/ 60549 h 79345"/>
                <a:gd name="connsiteX2" fmla="*/ 73724 w 75823"/>
                <a:gd name="connsiteY2" fmla="*/ 54034 h 79345"/>
                <a:gd name="connsiteX3" fmla="*/ 75781 w 75823"/>
                <a:gd name="connsiteY3" fmla="*/ 46490 h 79345"/>
                <a:gd name="connsiteX4" fmla="*/ 70980 w 75823"/>
                <a:gd name="connsiteY4" fmla="*/ 32431 h 79345"/>
                <a:gd name="connsiteX5" fmla="*/ 69609 w 75823"/>
                <a:gd name="connsiteY5" fmla="*/ 29688 h 79345"/>
                <a:gd name="connsiteX6" fmla="*/ 55893 w 75823"/>
                <a:gd name="connsiteY6" fmla="*/ 11857 h 79345"/>
                <a:gd name="connsiteX7" fmla="*/ 47320 w 75823"/>
                <a:gd name="connsiteY7" fmla="*/ 4999 h 79345"/>
                <a:gd name="connsiteX8" fmla="*/ 33261 w 75823"/>
                <a:gd name="connsiteY8" fmla="*/ 199 h 79345"/>
                <a:gd name="connsiteX9" fmla="*/ 12344 w 75823"/>
                <a:gd name="connsiteY9" fmla="*/ 6714 h 79345"/>
                <a:gd name="connsiteX10" fmla="*/ 2400 w 75823"/>
                <a:gd name="connsiteY10" fmla="*/ 21801 h 79345"/>
                <a:gd name="connsiteX11" fmla="*/ 1372 w 75823"/>
                <a:gd name="connsiteY11" fmla="*/ 26259 h 79345"/>
                <a:gd name="connsiteX12" fmla="*/ 0 w 75823"/>
                <a:gd name="connsiteY12" fmla="*/ 35860 h 79345"/>
                <a:gd name="connsiteX13" fmla="*/ 343 w 75823"/>
                <a:gd name="connsiteY13" fmla="*/ 45804 h 79345"/>
                <a:gd name="connsiteX14" fmla="*/ 1029 w 75823"/>
                <a:gd name="connsiteY14" fmla="*/ 50605 h 79345"/>
                <a:gd name="connsiteX15" fmla="*/ 9258 w 75823"/>
                <a:gd name="connsiteY15" fmla="*/ 67750 h 79345"/>
                <a:gd name="connsiteX16" fmla="*/ 10630 w 75823"/>
                <a:gd name="connsiteY16" fmla="*/ 69122 h 79345"/>
                <a:gd name="connsiteX17" fmla="*/ 16116 w 75823"/>
                <a:gd name="connsiteY17" fmla="*/ 73922 h 79345"/>
                <a:gd name="connsiteX18" fmla="*/ 22631 w 75823"/>
                <a:gd name="connsiteY18" fmla="*/ 77351 h 79345"/>
                <a:gd name="connsiteX19" fmla="*/ 24689 w 75823"/>
                <a:gd name="connsiteY19" fmla="*/ 78037 h 79345"/>
                <a:gd name="connsiteX20" fmla="*/ 48692 w 75823"/>
                <a:gd name="connsiteY20" fmla="*/ 75980 h 79345"/>
                <a:gd name="connsiteX21" fmla="*/ 58636 w 75823"/>
                <a:gd name="connsiteY21" fmla="*/ 69807 h 79345"/>
                <a:gd name="connsiteX22" fmla="*/ 65151 w 75823"/>
                <a:gd name="connsiteY22" fmla="*/ 64321 h 79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823" h="79345">
                  <a:moveTo>
                    <a:pt x="65151" y="64321"/>
                  </a:moveTo>
                  <a:cubicBezTo>
                    <a:pt x="66523" y="62949"/>
                    <a:pt x="67551" y="61921"/>
                    <a:pt x="68923" y="60549"/>
                  </a:cubicBezTo>
                  <a:cubicBezTo>
                    <a:pt x="70980" y="58835"/>
                    <a:pt x="72695" y="56434"/>
                    <a:pt x="73724" y="54034"/>
                  </a:cubicBezTo>
                  <a:cubicBezTo>
                    <a:pt x="75095" y="51634"/>
                    <a:pt x="75781" y="49233"/>
                    <a:pt x="75781" y="46490"/>
                  </a:cubicBezTo>
                  <a:cubicBezTo>
                    <a:pt x="76124" y="41690"/>
                    <a:pt x="74409" y="35860"/>
                    <a:pt x="70980" y="32431"/>
                  </a:cubicBezTo>
                  <a:cubicBezTo>
                    <a:pt x="70637" y="31403"/>
                    <a:pt x="70295" y="30717"/>
                    <a:pt x="69609" y="29688"/>
                  </a:cubicBezTo>
                  <a:cubicBezTo>
                    <a:pt x="65494" y="23516"/>
                    <a:pt x="61379" y="16658"/>
                    <a:pt x="55893" y="11857"/>
                  </a:cubicBezTo>
                  <a:cubicBezTo>
                    <a:pt x="53150" y="9457"/>
                    <a:pt x="50406" y="6714"/>
                    <a:pt x="47320" y="4999"/>
                  </a:cubicBezTo>
                  <a:cubicBezTo>
                    <a:pt x="42177" y="2256"/>
                    <a:pt x="39091" y="885"/>
                    <a:pt x="33261" y="199"/>
                  </a:cubicBezTo>
                  <a:cubicBezTo>
                    <a:pt x="25718" y="-830"/>
                    <a:pt x="18174" y="2256"/>
                    <a:pt x="12344" y="6714"/>
                  </a:cubicBezTo>
                  <a:cubicBezTo>
                    <a:pt x="7544" y="10486"/>
                    <a:pt x="4458" y="16315"/>
                    <a:pt x="2400" y="21801"/>
                  </a:cubicBezTo>
                  <a:cubicBezTo>
                    <a:pt x="1715" y="23173"/>
                    <a:pt x="1372" y="24545"/>
                    <a:pt x="1372" y="26259"/>
                  </a:cubicBezTo>
                  <a:cubicBezTo>
                    <a:pt x="686" y="29345"/>
                    <a:pt x="0" y="32774"/>
                    <a:pt x="0" y="35860"/>
                  </a:cubicBezTo>
                  <a:cubicBezTo>
                    <a:pt x="0" y="39289"/>
                    <a:pt x="0" y="42375"/>
                    <a:pt x="343" y="45804"/>
                  </a:cubicBezTo>
                  <a:cubicBezTo>
                    <a:pt x="343" y="47519"/>
                    <a:pt x="686" y="48891"/>
                    <a:pt x="1029" y="50605"/>
                  </a:cubicBezTo>
                  <a:cubicBezTo>
                    <a:pt x="2743" y="57120"/>
                    <a:pt x="5144" y="62264"/>
                    <a:pt x="9258" y="67750"/>
                  </a:cubicBezTo>
                  <a:cubicBezTo>
                    <a:pt x="9601" y="68436"/>
                    <a:pt x="9944" y="68779"/>
                    <a:pt x="10630" y="69122"/>
                  </a:cubicBezTo>
                  <a:cubicBezTo>
                    <a:pt x="12344" y="70836"/>
                    <a:pt x="14059" y="72551"/>
                    <a:pt x="16116" y="73922"/>
                  </a:cubicBezTo>
                  <a:cubicBezTo>
                    <a:pt x="18174" y="75294"/>
                    <a:pt x="20574" y="76323"/>
                    <a:pt x="22631" y="77351"/>
                  </a:cubicBezTo>
                  <a:cubicBezTo>
                    <a:pt x="23317" y="77694"/>
                    <a:pt x="24003" y="78037"/>
                    <a:pt x="24689" y="78037"/>
                  </a:cubicBezTo>
                  <a:cubicBezTo>
                    <a:pt x="32918" y="80437"/>
                    <a:pt x="40805" y="79409"/>
                    <a:pt x="48692" y="75980"/>
                  </a:cubicBezTo>
                  <a:cubicBezTo>
                    <a:pt x="52121" y="74608"/>
                    <a:pt x="55550" y="72208"/>
                    <a:pt x="58636" y="69807"/>
                  </a:cubicBezTo>
                  <a:cubicBezTo>
                    <a:pt x="61036" y="68093"/>
                    <a:pt x="63094" y="66378"/>
                    <a:pt x="65151" y="64321"/>
                  </a:cubicBezTo>
                  <a:close/>
                </a:path>
              </a:pathLst>
            </a:custGeom>
            <a:solidFill>
              <a:srgbClr val="A1A194"/>
            </a:solidFill>
            <a:ln w="3429"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D71C71FE-D9F7-DAD8-2079-FA5ADF94E472}"/>
                </a:ext>
              </a:extLst>
            </p:cNvPr>
            <p:cNvSpPr/>
            <p:nvPr/>
          </p:nvSpPr>
          <p:spPr>
            <a:xfrm>
              <a:off x="4080437" y="5325131"/>
              <a:ext cx="54562" cy="57096"/>
            </a:xfrm>
            <a:custGeom>
              <a:avLst/>
              <a:gdLst>
                <a:gd name="connsiteX0" fmla="*/ 68923 w 75823"/>
                <a:gd name="connsiteY0" fmla="*/ 60549 h 79344"/>
                <a:gd name="connsiteX1" fmla="*/ 73724 w 75823"/>
                <a:gd name="connsiteY1" fmla="*/ 54034 h 79344"/>
                <a:gd name="connsiteX2" fmla="*/ 75781 w 75823"/>
                <a:gd name="connsiteY2" fmla="*/ 46490 h 79344"/>
                <a:gd name="connsiteX3" fmla="*/ 70980 w 75823"/>
                <a:gd name="connsiteY3" fmla="*/ 32431 h 79344"/>
                <a:gd name="connsiteX4" fmla="*/ 69609 w 75823"/>
                <a:gd name="connsiteY4" fmla="*/ 29688 h 79344"/>
                <a:gd name="connsiteX5" fmla="*/ 55893 w 75823"/>
                <a:gd name="connsiteY5" fmla="*/ 11857 h 79344"/>
                <a:gd name="connsiteX6" fmla="*/ 47320 w 75823"/>
                <a:gd name="connsiteY6" fmla="*/ 4999 h 79344"/>
                <a:gd name="connsiteX7" fmla="*/ 33261 w 75823"/>
                <a:gd name="connsiteY7" fmla="*/ 199 h 79344"/>
                <a:gd name="connsiteX8" fmla="*/ 12344 w 75823"/>
                <a:gd name="connsiteY8" fmla="*/ 6713 h 79344"/>
                <a:gd name="connsiteX9" fmla="*/ 2400 w 75823"/>
                <a:gd name="connsiteY9" fmla="*/ 21801 h 79344"/>
                <a:gd name="connsiteX10" fmla="*/ 1372 w 75823"/>
                <a:gd name="connsiteY10" fmla="*/ 26259 h 79344"/>
                <a:gd name="connsiteX11" fmla="*/ 0 w 75823"/>
                <a:gd name="connsiteY11" fmla="*/ 35860 h 79344"/>
                <a:gd name="connsiteX12" fmla="*/ 343 w 75823"/>
                <a:gd name="connsiteY12" fmla="*/ 45804 h 79344"/>
                <a:gd name="connsiteX13" fmla="*/ 1029 w 75823"/>
                <a:gd name="connsiteY13" fmla="*/ 50605 h 79344"/>
                <a:gd name="connsiteX14" fmla="*/ 9258 w 75823"/>
                <a:gd name="connsiteY14" fmla="*/ 67750 h 79344"/>
                <a:gd name="connsiteX15" fmla="*/ 10630 w 75823"/>
                <a:gd name="connsiteY15" fmla="*/ 69121 h 79344"/>
                <a:gd name="connsiteX16" fmla="*/ 16116 w 75823"/>
                <a:gd name="connsiteY16" fmla="*/ 73922 h 79344"/>
                <a:gd name="connsiteX17" fmla="*/ 22631 w 75823"/>
                <a:gd name="connsiteY17" fmla="*/ 77351 h 79344"/>
                <a:gd name="connsiteX18" fmla="*/ 24689 w 75823"/>
                <a:gd name="connsiteY18" fmla="*/ 78037 h 79344"/>
                <a:gd name="connsiteX19" fmla="*/ 48692 w 75823"/>
                <a:gd name="connsiteY19" fmla="*/ 75979 h 79344"/>
                <a:gd name="connsiteX20" fmla="*/ 58636 w 75823"/>
                <a:gd name="connsiteY20" fmla="*/ 69807 h 79344"/>
                <a:gd name="connsiteX21" fmla="*/ 65151 w 75823"/>
                <a:gd name="connsiteY21" fmla="*/ 64321 h 79344"/>
                <a:gd name="connsiteX22" fmla="*/ 68923 w 75823"/>
                <a:gd name="connsiteY22" fmla="*/ 60549 h 7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823" h="79344">
                  <a:moveTo>
                    <a:pt x="68923" y="60549"/>
                  </a:moveTo>
                  <a:cubicBezTo>
                    <a:pt x="70980" y="58834"/>
                    <a:pt x="72695" y="56434"/>
                    <a:pt x="73724" y="54034"/>
                  </a:cubicBezTo>
                  <a:cubicBezTo>
                    <a:pt x="75095" y="51634"/>
                    <a:pt x="75781" y="49233"/>
                    <a:pt x="75781" y="46490"/>
                  </a:cubicBezTo>
                  <a:cubicBezTo>
                    <a:pt x="76124" y="41689"/>
                    <a:pt x="74409" y="35860"/>
                    <a:pt x="70980" y="32431"/>
                  </a:cubicBezTo>
                  <a:cubicBezTo>
                    <a:pt x="70637" y="31402"/>
                    <a:pt x="70295" y="30716"/>
                    <a:pt x="69609" y="29688"/>
                  </a:cubicBezTo>
                  <a:cubicBezTo>
                    <a:pt x="65494" y="23516"/>
                    <a:pt x="61379" y="16658"/>
                    <a:pt x="55893" y="11857"/>
                  </a:cubicBezTo>
                  <a:cubicBezTo>
                    <a:pt x="53150" y="9457"/>
                    <a:pt x="50406" y="6713"/>
                    <a:pt x="47320" y="4999"/>
                  </a:cubicBezTo>
                  <a:cubicBezTo>
                    <a:pt x="42177" y="2256"/>
                    <a:pt x="39091" y="884"/>
                    <a:pt x="33261" y="199"/>
                  </a:cubicBezTo>
                  <a:cubicBezTo>
                    <a:pt x="25718" y="-830"/>
                    <a:pt x="18174" y="2256"/>
                    <a:pt x="12344" y="6713"/>
                  </a:cubicBezTo>
                  <a:cubicBezTo>
                    <a:pt x="7544" y="10486"/>
                    <a:pt x="4458" y="16315"/>
                    <a:pt x="2400" y="21801"/>
                  </a:cubicBezTo>
                  <a:cubicBezTo>
                    <a:pt x="1715" y="23173"/>
                    <a:pt x="1372" y="24544"/>
                    <a:pt x="1372" y="26259"/>
                  </a:cubicBezTo>
                  <a:cubicBezTo>
                    <a:pt x="686" y="29345"/>
                    <a:pt x="0" y="32774"/>
                    <a:pt x="0" y="35860"/>
                  </a:cubicBezTo>
                  <a:cubicBezTo>
                    <a:pt x="0" y="39289"/>
                    <a:pt x="0" y="42375"/>
                    <a:pt x="343" y="45804"/>
                  </a:cubicBezTo>
                  <a:cubicBezTo>
                    <a:pt x="343" y="47519"/>
                    <a:pt x="686" y="48890"/>
                    <a:pt x="1029" y="50605"/>
                  </a:cubicBezTo>
                  <a:cubicBezTo>
                    <a:pt x="2743" y="57120"/>
                    <a:pt x="5144" y="62263"/>
                    <a:pt x="9258" y="67750"/>
                  </a:cubicBezTo>
                  <a:cubicBezTo>
                    <a:pt x="9601" y="68435"/>
                    <a:pt x="9944" y="68779"/>
                    <a:pt x="10630" y="69121"/>
                  </a:cubicBezTo>
                  <a:cubicBezTo>
                    <a:pt x="12344" y="70836"/>
                    <a:pt x="14059" y="72550"/>
                    <a:pt x="16116" y="73922"/>
                  </a:cubicBezTo>
                  <a:cubicBezTo>
                    <a:pt x="18174" y="75293"/>
                    <a:pt x="20574" y="76322"/>
                    <a:pt x="22631" y="77351"/>
                  </a:cubicBezTo>
                  <a:cubicBezTo>
                    <a:pt x="23317" y="77694"/>
                    <a:pt x="24003" y="78037"/>
                    <a:pt x="24689" y="78037"/>
                  </a:cubicBezTo>
                  <a:cubicBezTo>
                    <a:pt x="32918" y="80437"/>
                    <a:pt x="40805" y="79408"/>
                    <a:pt x="48692" y="75979"/>
                  </a:cubicBezTo>
                  <a:cubicBezTo>
                    <a:pt x="52121" y="74608"/>
                    <a:pt x="55550" y="72208"/>
                    <a:pt x="58636" y="69807"/>
                  </a:cubicBezTo>
                  <a:cubicBezTo>
                    <a:pt x="61036" y="68093"/>
                    <a:pt x="63094" y="66378"/>
                    <a:pt x="65151" y="64321"/>
                  </a:cubicBezTo>
                  <a:cubicBezTo>
                    <a:pt x="66523" y="63292"/>
                    <a:pt x="67551" y="61921"/>
                    <a:pt x="68923" y="60549"/>
                  </a:cubicBezTo>
                  <a:close/>
                </a:path>
              </a:pathLst>
            </a:custGeom>
            <a:solidFill>
              <a:srgbClr val="A1A194"/>
            </a:solidFill>
            <a:ln w="3429"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D217B89D-3E90-2A79-BDD4-325B40C26BC4}"/>
                </a:ext>
              </a:extLst>
            </p:cNvPr>
            <p:cNvSpPr/>
            <p:nvPr/>
          </p:nvSpPr>
          <p:spPr>
            <a:xfrm>
              <a:off x="4163345" y="4950811"/>
              <a:ext cx="54562" cy="57096"/>
            </a:xfrm>
            <a:custGeom>
              <a:avLst/>
              <a:gdLst>
                <a:gd name="connsiteX0" fmla="*/ 69609 w 75823"/>
                <a:gd name="connsiteY0" fmla="*/ 29688 h 79345"/>
                <a:gd name="connsiteX1" fmla="*/ 55893 w 75823"/>
                <a:gd name="connsiteY1" fmla="*/ 11857 h 79345"/>
                <a:gd name="connsiteX2" fmla="*/ 47320 w 75823"/>
                <a:gd name="connsiteY2" fmla="*/ 4999 h 79345"/>
                <a:gd name="connsiteX3" fmla="*/ 33261 w 75823"/>
                <a:gd name="connsiteY3" fmla="*/ 199 h 79345"/>
                <a:gd name="connsiteX4" fmla="*/ 12344 w 75823"/>
                <a:gd name="connsiteY4" fmla="*/ 6714 h 79345"/>
                <a:gd name="connsiteX5" fmla="*/ 2400 w 75823"/>
                <a:gd name="connsiteY5" fmla="*/ 21801 h 79345"/>
                <a:gd name="connsiteX6" fmla="*/ 1372 w 75823"/>
                <a:gd name="connsiteY6" fmla="*/ 26259 h 79345"/>
                <a:gd name="connsiteX7" fmla="*/ 0 w 75823"/>
                <a:gd name="connsiteY7" fmla="*/ 35860 h 79345"/>
                <a:gd name="connsiteX8" fmla="*/ 343 w 75823"/>
                <a:gd name="connsiteY8" fmla="*/ 45804 h 79345"/>
                <a:gd name="connsiteX9" fmla="*/ 1029 w 75823"/>
                <a:gd name="connsiteY9" fmla="*/ 50605 h 79345"/>
                <a:gd name="connsiteX10" fmla="*/ 9258 w 75823"/>
                <a:gd name="connsiteY10" fmla="*/ 67750 h 79345"/>
                <a:gd name="connsiteX11" fmla="*/ 10630 w 75823"/>
                <a:gd name="connsiteY11" fmla="*/ 69121 h 79345"/>
                <a:gd name="connsiteX12" fmla="*/ 16116 w 75823"/>
                <a:gd name="connsiteY12" fmla="*/ 73922 h 79345"/>
                <a:gd name="connsiteX13" fmla="*/ 22631 w 75823"/>
                <a:gd name="connsiteY13" fmla="*/ 77351 h 79345"/>
                <a:gd name="connsiteX14" fmla="*/ 24689 w 75823"/>
                <a:gd name="connsiteY14" fmla="*/ 78037 h 79345"/>
                <a:gd name="connsiteX15" fmla="*/ 48692 w 75823"/>
                <a:gd name="connsiteY15" fmla="*/ 75979 h 79345"/>
                <a:gd name="connsiteX16" fmla="*/ 58636 w 75823"/>
                <a:gd name="connsiteY16" fmla="*/ 69807 h 79345"/>
                <a:gd name="connsiteX17" fmla="*/ 65151 w 75823"/>
                <a:gd name="connsiteY17" fmla="*/ 64321 h 79345"/>
                <a:gd name="connsiteX18" fmla="*/ 68923 w 75823"/>
                <a:gd name="connsiteY18" fmla="*/ 60549 h 79345"/>
                <a:gd name="connsiteX19" fmla="*/ 73724 w 75823"/>
                <a:gd name="connsiteY19" fmla="*/ 54034 h 79345"/>
                <a:gd name="connsiteX20" fmla="*/ 75781 w 75823"/>
                <a:gd name="connsiteY20" fmla="*/ 46490 h 79345"/>
                <a:gd name="connsiteX21" fmla="*/ 70980 w 75823"/>
                <a:gd name="connsiteY21" fmla="*/ 32431 h 79345"/>
                <a:gd name="connsiteX22" fmla="*/ 69609 w 75823"/>
                <a:gd name="connsiteY22" fmla="*/ 29688 h 79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823" h="79345">
                  <a:moveTo>
                    <a:pt x="69609" y="29688"/>
                  </a:moveTo>
                  <a:cubicBezTo>
                    <a:pt x="65494" y="23516"/>
                    <a:pt x="61379" y="16658"/>
                    <a:pt x="55893" y="11857"/>
                  </a:cubicBezTo>
                  <a:cubicBezTo>
                    <a:pt x="53150" y="9457"/>
                    <a:pt x="50406" y="6714"/>
                    <a:pt x="47320" y="4999"/>
                  </a:cubicBezTo>
                  <a:cubicBezTo>
                    <a:pt x="42177" y="2256"/>
                    <a:pt x="39091" y="885"/>
                    <a:pt x="33261" y="199"/>
                  </a:cubicBezTo>
                  <a:cubicBezTo>
                    <a:pt x="25718" y="-830"/>
                    <a:pt x="18174" y="2256"/>
                    <a:pt x="12344" y="6714"/>
                  </a:cubicBezTo>
                  <a:cubicBezTo>
                    <a:pt x="7544" y="10486"/>
                    <a:pt x="4458" y="16315"/>
                    <a:pt x="2400" y="21801"/>
                  </a:cubicBezTo>
                  <a:cubicBezTo>
                    <a:pt x="1715" y="23173"/>
                    <a:pt x="1372" y="24544"/>
                    <a:pt x="1372" y="26259"/>
                  </a:cubicBezTo>
                  <a:cubicBezTo>
                    <a:pt x="686" y="29345"/>
                    <a:pt x="0" y="32774"/>
                    <a:pt x="0" y="35860"/>
                  </a:cubicBezTo>
                  <a:cubicBezTo>
                    <a:pt x="0" y="39289"/>
                    <a:pt x="0" y="42375"/>
                    <a:pt x="343" y="45804"/>
                  </a:cubicBezTo>
                  <a:cubicBezTo>
                    <a:pt x="343" y="47519"/>
                    <a:pt x="686" y="48891"/>
                    <a:pt x="1029" y="50605"/>
                  </a:cubicBezTo>
                  <a:cubicBezTo>
                    <a:pt x="2743" y="57120"/>
                    <a:pt x="5144" y="62263"/>
                    <a:pt x="9258" y="67750"/>
                  </a:cubicBezTo>
                  <a:cubicBezTo>
                    <a:pt x="9601" y="68436"/>
                    <a:pt x="9944" y="68779"/>
                    <a:pt x="10630" y="69121"/>
                  </a:cubicBezTo>
                  <a:cubicBezTo>
                    <a:pt x="12344" y="70836"/>
                    <a:pt x="14059" y="72550"/>
                    <a:pt x="16116" y="73922"/>
                  </a:cubicBezTo>
                  <a:cubicBezTo>
                    <a:pt x="18174" y="75294"/>
                    <a:pt x="20574" y="76323"/>
                    <a:pt x="22631" y="77351"/>
                  </a:cubicBezTo>
                  <a:cubicBezTo>
                    <a:pt x="23317" y="77694"/>
                    <a:pt x="24003" y="78037"/>
                    <a:pt x="24689" y="78037"/>
                  </a:cubicBezTo>
                  <a:cubicBezTo>
                    <a:pt x="32918" y="80437"/>
                    <a:pt x="40805" y="79408"/>
                    <a:pt x="48692" y="75979"/>
                  </a:cubicBezTo>
                  <a:cubicBezTo>
                    <a:pt x="52121" y="74608"/>
                    <a:pt x="55550" y="72208"/>
                    <a:pt x="58636" y="69807"/>
                  </a:cubicBezTo>
                  <a:cubicBezTo>
                    <a:pt x="61036" y="68093"/>
                    <a:pt x="63094" y="66378"/>
                    <a:pt x="65151" y="64321"/>
                  </a:cubicBezTo>
                  <a:cubicBezTo>
                    <a:pt x="66523" y="62949"/>
                    <a:pt x="67551" y="61921"/>
                    <a:pt x="68923" y="60549"/>
                  </a:cubicBezTo>
                  <a:cubicBezTo>
                    <a:pt x="70980" y="58834"/>
                    <a:pt x="72695" y="56434"/>
                    <a:pt x="73724" y="54034"/>
                  </a:cubicBezTo>
                  <a:cubicBezTo>
                    <a:pt x="75095" y="51634"/>
                    <a:pt x="75781" y="49233"/>
                    <a:pt x="75781" y="46490"/>
                  </a:cubicBezTo>
                  <a:cubicBezTo>
                    <a:pt x="76124" y="41689"/>
                    <a:pt x="74409" y="35860"/>
                    <a:pt x="70980" y="32431"/>
                  </a:cubicBezTo>
                  <a:cubicBezTo>
                    <a:pt x="70637" y="31402"/>
                    <a:pt x="70295" y="30374"/>
                    <a:pt x="69609" y="29688"/>
                  </a:cubicBezTo>
                  <a:close/>
                </a:path>
              </a:pathLst>
            </a:custGeom>
            <a:solidFill>
              <a:srgbClr val="A1A194"/>
            </a:solidFill>
            <a:ln w="3429"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63B52AAF-2B87-1DA4-2165-1EFD57B1CDD9}"/>
                </a:ext>
              </a:extLst>
            </p:cNvPr>
            <p:cNvSpPr/>
            <p:nvPr/>
          </p:nvSpPr>
          <p:spPr>
            <a:xfrm>
              <a:off x="3828815" y="5173490"/>
              <a:ext cx="65765" cy="67172"/>
            </a:xfrm>
            <a:custGeom>
              <a:avLst/>
              <a:gdLst>
                <a:gd name="connsiteX0" fmla="*/ 60948 w 91391"/>
                <a:gd name="connsiteY0" fmla="*/ 91600 h 93347"/>
                <a:gd name="connsiteX1" fmla="*/ 90095 w 91391"/>
                <a:gd name="connsiteY1" fmla="*/ 36050 h 93347"/>
                <a:gd name="connsiteX2" fmla="*/ 36259 w 91391"/>
                <a:gd name="connsiteY2" fmla="*/ 1074 h 93347"/>
                <a:gd name="connsiteX3" fmla="*/ 255 w 91391"/>
                <a:gd name="connsiteY3" fmla="*/ 52852 h 93347"/>
                <a:gd name="connsiteX4" fmla="*/ 15685 w 91391"/>
                <a:gd name="connsiteY4" fmla="*/ 81313 h 93347"/>
                <a:gd name="connsiteX5" fmla="*/ 39688 w 91391"/>
                <a:gd name="connsiteY5" fmla="*/ 89543 h 93347"/>
                <a:gd name="connsiteX6" fmla="*/ 60948 w 91391"/>
                <a:gd name="connsiteY6" fmla="*/ 91600 h 93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391" h="93347">
                  <a:moveTo>
                    <a:pt x="60948" y="91600"/>
                  </a:moveTo>
                  <a:cubicBezTo>
                    <a:pt x="83237" y="83713"/>
                    <a:pt x="95581" y="58682"/>
                    <a:pt x="90095" y="36050"/>
                  </a:cubicBezTo>
                  <a:cubicBezTo>
                    <a:pt x="84265" y="11704"/>
                    <a:pt x="60948" y="-4412"/>
                    <a:pt x="36259" y="1074"/>
                  </a:cubicBezTo>
                  <a:cubicBezTo>
                    <a:pt x="12599" y="6218"/>
                    <a:pt x="-2145" y="29192"/>
                    <a:pt x="255" y="52852"/>
                  </a:cubicBezTo>
                  <a:cubicBezTo>
                    <a:pt x="1627" y="64168"/>
                    <a:pt x="7113" y="74112"/>
                    <a:pt x="15685" y="81313"/>
                  </a:cubicBezTo>
                  <a:cubicBezTo>
                    <a:pt x="22886" y="87142"/>
                    <a:pt x="31116" y="89200"/>
                    <a:pt x="39688" y="89543"/>
                  </a:cubicBezTo>
                  <a:cubicBezTo>
                    <a:pt x="45861" y="94000"/>
                    <a:pt x="53747" y="94343"/>
                    <a:pt x="60948" y="91600"/>
                  </a:cubicBezTo>
                  <a:close/>
                </a:path>
              </a:pathLst>
            </a:custGeom>
            <a:solidFill>
              <a:srgbClr val="A1A194"/>
            </a:solidFill>
            <a:ln w="3429"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C2650087-6C97-65A2-654E-9F6F314CE31E}"/>
                </a:ext>
              </a:extLst>
            </p:cNvPr>
            <p:cNvSpPr/>
            <p:nvPr/>
          </p:nvSpPr>
          <p:spPr>
            <a:xfrm>
              <a:off x="3854636" y="5323011"/>
              <a:ext cx="29166" cy="29446"/>
            </a:xfrm>
            <a:custGeom>
              <a:avLst/>
              <a:gdLst>
                <a:gd name="connsiteX0" fmla="*/ 8950 w 40531"/>
                <a:gd name="connsiteY0" fmla="*/ 37434 h 40920"/>
                <a:gd name="connsiteX1" fmla="*/ 31581 w 40531"/>
                <a:gd name="connsiteY1" fmla="*/ 3487 h 40920"/>
                <a:gd name="connsiteX2" fmla="*/ 8950 w 40531"/>
                <a:gd name="connsiteY2" fmla="*/ 37434 h 40920"/>
              </a:gdLst>
              <a:ahLst/>
              <a:cxnLst>
                <a:cxn ang="0">
                  <a:pos x="connsiteX0" y="connsiteY0"/>
                </a:cxn>
                <a:cxn ang="0">
                  <a:pos x="connsiteX1" y="connsiteY1"/>
                </a:cxn>
                <a:cxn ang="0">
                  <a:pos x="connsiteX2" y="connsiteY2"/>
                </a:cxn>
              </a:cxnLst>
              <a:rect l="l" t="t" r="r" b="b"/>
              <a:pathLst>
                <a:path w="40531" h="40920">
                  <a:moveTo>
                    <a:pt x="8950" y="37434"/>
                  </a:moveTo>
                  <a:cubicBezTo>
                    <a:pt x="30896" y="51836"/>
                    <a:pt x="53527" y="17888"/>
                    <a:pt x="31581" y="3487"/>
                  </a:cubicBezTo>
                  <a:cubicBezTo>
                    <a:pt x="9636" y="-10915"/>
                    <a:pt x="-12996" y="23032"/>
                    <a:pt x="8950" y="37434"/>
                  </a:cubicBezTo>
                  <a:close/>
                </a:path>
              </a:pathLst>
            </a:custGeom>
            <a:solidFill>
              <a:srgbClr val="A1A194"/>
            </a:solidFill>
            <a:ln w="3429"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68D03D74-FF89-A2D2-39CB-F5D00F4797E0}"/>
                </a:ext>
              </a:extLst>
            </p:cNvPr>
            <p:cNvSpPr/>
            <p:nvPr/>
          </p:nvSpPr>
          <p:spPr>
            <a:xfrm>
              <a:off x="3257008" y="4735006"/>
              <a:ext cx="29014" cy="29551"/>
            </a:xfrm>
            <a:custGeom>
              <a:avLst/>
              <a:gdLst>
                <a:gd name="connsiteX0" fmla="*/ 31581 w 40320"/>
                <a:gd name="connsiteY0" fmla="*/ 3487 h 41066"/>
                <a:gd name="connsiteX1" fmla="*/ 8950 w 40320"/>
                <a:gd name="connsiteY1" fmla="*/ 37434 h 41066"/>
                <a:gd name="connsiteX2" fmla="*/ 31581 w 40320"/>
                <a:gd name="connsiteY2" fmla="*/ 3487 h 41066"/>
              </a:gdLst>
              <a:ahLst/>
              <a:cxnLst>
                <a:cxn ang="0">
                  <a:pos x="connsiteX0" y="connsiteY0"/>
                </a:cxn>
                <a:cxn ang="0">
                  <a:pos x="connsiteX1" y="connsiteY1"/>
                </a:cxn>
                <a:cxn ang="0">
                  <a:pos x="connsiteX2" y="connsiteY2"/>
                </a:cxn>
              </a:cxnLst>
              <a:rect l="l" t="t" r="r" b="b"/>
              <a:pathLst>
                <a:path w="40320" h="41066">
                  <a:moveTo>
                    <a:pt x="31581" y="3487"/>
                  </a:moveTo>
                  <a:cubicBezTo>
                    <a:pt x="9636" y="-10915"/>
                    <a:pt x="-12996" y="23032"/>
                    <a:pt x="8950" y="37434"/>
                  </a:cubicBezTo>
                  <a:cubicBezTo>
                    <a:pt x="30553" y="52179"/>
                    <a:pt x="53184" y="18232"/>
                    <a:pt x="31581" y="3487"/>
                  </a:cubicBezTo>
                  <a:close/>
                </a:path>
              </a:pathLst>
            </a:custGeom>
            <a:solidFill>
              <a:srgbClr val="A1A194"/>
            </a:solidFill>
            <a:ln w="3429"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905FE756-C6F0-19E7-ED51-D95D4B272140}"/>
                </a:ext>
              </a:extLst>
            </p:cNvPr>
            <p:cNvSpPr/>
            <p:nvPr/>
          </p:nvSpPr>
          <p:spPr>
            <a:xfrm>
              <a:off x="3831688" y="5023352"/>
              <a:ext cx="29166" cy="29551"/>
            </a:xfrm>
            <a:custGeom>
              <a:avLst/>
              <a:gdLst>
                <a:gd name="connsiteX0" fmla="*/ 8950 w 40531"/>
                <a:gd name="connsiteY0" fmla="*/ 37579 h 41066"/>
                <a:gd name="connsiteX1" fmla="*/ 31581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1" y="3632"/>
                  </a:cubicBezTo>
                  <a:cubicBezTo>
                    <a:pt x="9636" y="-11113"/>
                    <a:pt x="-12996" y="22835"/>
                    <a:pt x="8950" y="37579"/>
                  </a:cubicBezTo>
                  <a:close/>
                </a:path>
              </a:pathLst>
            </a:custGeom>
            <a:solidFill>
              <a:srgbClr val="A1A194"/>
            </a:solidFill>
            <a:ln w="3429"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9E6A0393-C5EF-67B6-851D-0D0D97FED582}"/>
                </a:ext>
              </a:extLst>
            </p:cNvPr>
            <p:cNvSpPr/>
            <p:nvPr/>
          </p:nvSpPr>
          <p:spPr>
            <a:xfrm>
              <a:off x="3716456" y="4866666"/>
              <a:ext cx="29166" cy="29551"/>
            </a:xfrm>
            <a:custGeom>
              <a:avLst/>
              <a:gdLst>
                <a:gd name="connsiteX0" fmla="*/ 8950 w 40531"/>
                <a:gd name="connsiteY0" fmla="*/ 37579 h 41066"/>
                <a:gd name="connsiteX1" fmla="*/ 31581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1" y="3632"/>
                  </a:cubicBezTo>
                  <a:cubicBezTo>
                    <a:pt x="9636" y="-11113"/>
                    <a:pt x="-12996" y="22835"/>
                    <a:pt x="8950" y="37579"/>
                  </a:cubicBezTo>
                  <a:close/>
                </a:path>
              </a:pathLst>
            </a:custGeom>
            <a:solidFill>
              <a:srgbClr val="A1A194"/>
            </a:solidFill>
            <a:ln w="3429"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E0CD99A0-2143-4959-8CC5-F531609E5818}"/>
                </a:ext>
              </a:extLst>
            </p:cNvPr>
            <p:cNvSpPr/>
            <p:nvPr/>
          </p:nvSpPr>
          <p:spPr>
            <a:xfrm>
              <a:off x="3571614" y="4933393"/>
              <a:ext cx="29014" cy="29446"/>
            </a:xfrm>
            <a:custGeom>
              <a:avLst/>
              <a:gdLst>
                <a:gd name="connsiteX0" fmla="*/ 31581 w 40320"/>
                <a:gd name="connsiteY0" fmla="*/ 3487 h 40920"/>
                <a:gd name="connsiteX1" fmla="*/ 8950 w 40320"/>
                <a:gd name="connsiteY1" fmla="*/ 37434 h 40920"/>
                <a:gd name="connsiteX2" fmla="*/ 31581 w 40320"/>
                <a:gd name="connsiteY2" fmla="*/ 3487 h 40920"/>
              </a:gdLst>
              <a:ahLst/>
              <a:cxnLst>
                <a:cxn ang="0">
                  <a:pos x="connsiteX0" y="connsiteY0"/>
                </a:cxn>
                <a:cxn ang="0">
                  <a:pos x="connsiteX1" y="connsiteY1"/>
                </a:cxn>
                <a:cxn ang="0">
                  <a:pos x="connsiteX2" y="connsiteY2"/>
                </a:cxn>
              </a:cxnLst>
              <a:rect l="l" t="t" r="r" b="b"/>
              <a:pathLst>
                <a:path w="40320" h="40920">
                  <a:moveTo>
                    <a:pt x="31581" y="3487"/>
                  </a:moveTo>
                  <a:cubicBezTo>
                    <a:pt x="9636" y="-10915"/>
                    <a:pt x="-12996" y="23032"/>
                    <a:pt x="8950" y="37434"/>
                  </a:cubicBezTo>
                  <a:cubicBezTo>
                    <a:pt x="30553" y="51836"/>
                    <a:pt x="53184" y="17888"/>
                    <a:pt x="31581" y="3487"/>
                  </a:cubicBezTo>
                  <a:close/>
                </a:path>
              </a:pathLst>
            </a:custGeom>
            <a:solidFill>
              <a:srgbClr val="A1A194"/>
            </a:solidFill>
            <a:ln w="3429"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FD8E3133-1D85-D30C-499B-D5AD5433B1B6}"/>
                </a:ext>
              </a:extLst>
            </p:cNvPr>
            <p:cNvSpPr/>
            <p:nvPr/>
          </p:nvSpPr>
          <p:spPr>
            <a:xfrm>
              <a:off x="3376928" y="5301791"/>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3835C4FF-F160-498A-DFFB-116F36CDDC2F}"/>
                </a:ext>
              </a:extLst>
            </p:cNvPr>
            <p:cNvSpPr/>
            <p:nvPr/>
          </p:nvSpPr>
          <p:spPr>
            <a:xfrm>
              <a:off x="5712415" y="5544592"/>
              <a:ext cx="29166" cy="29551"/>
            </a:xfrm>
            <a:custGeom>
              <a:avLst/>
              <a:gdLst>
                <a:gd name="connsiteX0" fmla="*/ 31582 w 40531"/>
                <a:gd name="connsiteY0" fmla="*/ 3487 h 41066"/>
                <a:gd name="connsiteX1" fmla="*/ 8950 w 40531"/>
                <a:gd name="connsiteY1" fmla="*/ 37434 h 41066"/>
                <a:gd name="connsiteX2" fmla="*/ 31582 w 40531"/>
                <a:gd name="connsiteY2" fmla="*/ 3487 h 41066"/>
              </a:gdLst>
              <a:ahLst/>
              <a:cxnLst>
                <a:cxn ang="0">
                  <a:pos x="connsiteX0" y="connsiteY0"/>
                </a:cxn>
                <a:cxn ang="0">
                  <a:pos x="connsiteX1" y="connsiteY1"/>
                </a:cxn>
                <a:cxn ang="0">
                  <a:pos x="connsiteX2" y="connsiteY2"/>
                </a:cxn>
              </a:cxnLst>
              <a:rect l="l" t="t" r="r" b="b"/>
              <a:pathLst>
                <a:path w="40531" h="41066">
                  <a:moveTo>
                    <a:pt x="31582" y="3487"/>
                  </a:moveTo>
                  <a:cubicBezTo>
                    <a:pt x="9636" y="-10915"/>
                    <a:pt x="-12995" y="23032"/>
                    <a:pt x="8950" y="37434"/>
                  </a:cubicBezTo>
                  <a:cubicBezTo>
                    <a:pt x="30896" y="52179"/>
                    <a:pt x="53527" y="18232"/>
                    <a:pt x="31582" y="3487"/>
                  </a:cubicBezTo>
                  <a:close/>
                </a:path>
              </a:pathLst>
            </a:custGeom>
            <a:solidFill>
              <a:srgbClr val="A1A194"/>
            </a:solidFill>
            <a:ln w="3429"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45FD82CE-F121-A36C-5EF7-B68D086BFF46}"/>
                </a:ext>
              </a:extLst>
            </p:cNvPr>
            <p:cNvSpPr/>
            <p:nvPr/>
          </p:nvSpPr>
          <p:spPr>
            <a:xfrm>
              <a:off x="4324464" y="5639383"/>
              <a:ext cx="96471" cy="91022"/>
            </a:xfrm>
            <a:custGeom>
              <a:avLst/>
              <a:gdLst>
                <a:gd name="connsiteX0" fmla="*/ 70649 w 134063"/>
                <a:gd name="connsiteY0" fmla="*/ 4 h 126490"/>
                <a:gd name="connsiteX1" fmla="*/ 355 w 134063"/>
                <a:gd name="connsiteY1" fmla="*/ 60355 h 126490"/>
                <a:gd name="connsiteX2" fmla="*/ 75450 w 134063"/>
                <a:gd name="connsiteY2" fmla="*/ 126192 h 126490"/>
                <a:gd name="connsiteX3" fmla="*/ 90195 w 134063"/>
                <a:gd name="connsiteY3" fmla="*/ 122420 h 126490"/>
                <a:gd name="connsiteX4" fmla="*/ 133743 w 134063"/>
                <a:gd name="connsiteY4" fmla="*/ 51782 h 126490"/>
                <a:gd name="connsiteX5" fmla="*/ 70649 w 134063"/>
                <a:gd name="connsiteY5" fmla="*/ 4 h 126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063" h="126490">
                  <a:moveTo>
                    <a:pt x="70649" y="4"/>
                  </a:moveTo>
                  <a:cubicBezTo>
                    <a:pt x="38416" y="690"/>
                    <a:pt x="4126" y="27093"/>
                    <a:pt x="355" y="60355"/>
                  </a:cubicBezTo>
                  <a:cubicBezTo>
                    <a:pt x="-4446" y="103903"/>
                    <a:pt x="40474" y="120705"/>
                    <a:pt x="75450" y="126192"/>
                  </a:cubicBezTo>
                  <a:cubicBezTo>
                    <a:pt x="81965" y="127220"/>
                    <a:pt x="86766" y="125506"/>
                    <a:pt x="90195" y="122420"/>
                  </a:cubicBezTo>
                  <a:cubicBezTo>
                    <a:pt x="117283" y="110418"/>
                    <a:pt x="136829" y="81957"/>
                    <a:pt x="133743" y="51782"/>
                  </a:cubicBezTo>
                  <a:cubicBezTo>
                    <a:pt x="129971" y="19893"/>
                    <a:pt x="101510" y="-339"/>
                    <a:pt x="70649" y="4"/>
                  </a:cubicBezTo>
                  <a:close/>
                </a:path>
              </a:pathLst>
            </a:custGeom>
            <a:solidFill>
              <a:srgbClr val="A1A194"/>
            </a:solidFill>
            <a:ln w="3429"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6F8B436A-4394-DA10-6FF9-B7B672E5AF21}"/>
                </a:ext>
              </a:extLst>
            </p:cNvPr>
            <p:cNvSpPr/>
            <p:nvPr/>
          </p:nvSpPr>
          <p:spPr>
            <a:xfrm>
              <a:off x="5135786" y="5746906"/>
              <a:ext cx="102894" cy="37816"/>
            </a:xfrm>
            <a:custGeom>
              <a:avLst/>
              <a:gdLst>
                <a:gd name="connsiteX0" fmla="*/ 70295 w 142989"/>
                <a:gd name="connsiteY0" fmla="*/ 88 h 52551"/>
                <a:gd name="connsiteX1" fmla="*/ 0 w 142989"/>
                <a:gd name="connsiteY1" fmla="*/ 52551 h 52551"/>
                <a:gd name="connsiteX2" fmla="*/ 142989 w 142989"/>
                <a:gd name="connsiteY2" fmla="*/ 52551 h 52551"/>
                <a:gd name="connsiteX3" fmla="*/ 141618 w 142989"/>
                <a:gd name="connsiteY3" fmla="*/ 49122 h 52551"/>
                <a:gd name="connsiteX4" fmla="*/ 70295 w 142989"/>
                <a:gd name="connsiteY4" fmla="*/ 88 h 52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989" h="52551">
                  <a:moveTo>
                    <a:pt x="70295" y="88"/>
                  </a:moveTo>
                  <a:cubicBezTo>
                    <a:pt x="37719" y="-1627"/>
                    <a:pt x="9258" y="22033"/>
                    <a:pt x="0" y="52551"/>
                  </a:cubicBezTo>
                  <a:lnTo>
                    <a:pt x="142989" y="52551"/>
                  </a:lnTo>
                  <a:cubicBezTo>
                    <a:pt x="142646" y="51523"/>
                    <a:pt x="142304" y="50151"/>
                    <a:pt x="141618" y="49122"/>
                  </a:cubicBezTo>
                  <a:cubicBezTo>
                    <a:pt x="130302" y="21348"/>
                    <a:pt x="99784" y="1459"/>
                    <a:pt x="70295" y="88"/>
                  </a:cubicBezTo>
                  <a:close/>
                </a:path>
              </a:pathLst>
            </a:custGeom>
            <a:solidFill>
              <a:srgbClr val="A1A194"/>
            </a:solidFill>
            <a:ln w="3429"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AD2834C5-87BE-2ED5-59B2-9254D2F779C5}"/>
                </a:ext>
              </a:extLst>
            </p:cNvPr>
            <p:cNvSpPr/>
            <p:nvPr/>
          </p:nvSpPr>
          <p:spPr>
            <a:xfrm>
              <a:off x="5462992" y="5593195"/>
              <a:ext cx="107085" cy="100295"/>
            </a:xfrm>
            <a:custGeom>
              <a:avLst/>
              <a:gdLst>
                <a:gd name="connsiteX0" fmla="*/ 73015 w 148812"/>
                <a:gd name="connsiteY0" fmla="*/ 68 h 139377"/>
                <a:gd name="connsiteX1" fmla="*/ 320 w 148812"/>
                <a:gd name="connsiteY1" fmla="*/ 65562 h 139377"/>
                <a:gd name="connsiteX2" fmla="*/ 60327 w 148812"/>
                <a:gd name="connsiteY2" fmla="*/ 137571 h 139377"/>
                <a:gd name="connsiteX3" fmla="*/ 135422 w 148812"/>
                <a:gd name="connsiteY3" fmla="*/ 104653 h 139377"/>
                <a:gd name="connsiteX4" fmla="*/ 144338 w 148812"/>
                <a:gd name="connsiteY4" fmla="*/ 49103 h 139377"/>
                <a:gd name="connsiteX5" fmla="*/ 73015 w 148812"/>
                <a:gd name="connsiteY5" fmla="*/ 68 h 13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812" h="139377">
                  <a:moveTo>
                    <a:pt x="73015" y="68"/>
                  </a:moveTo>
                  <a:cubicBezTo>
                    <a:pt x="35981" y="-1646"/>
                    <a:pt x="3749" y="29215"/>
                    <a:pt x="320" y="65562"/>
                  </a:cubicBezTo>
                  <a:cubicBezTo>
                    <a:pt x="-3452" y="101909"/>
                    <a:pt x="26723" y="130370"/>
                    <a:pt x="60327" y="137571"/>
                  </a:cubicBezTo>
                  <a:cubicBezTo>
                    <a:pt x="92560" y="144429"/>
                    <a:pt x="123421" y="131399"/>
                    <a:pt x="135422" y="104653"/>
                  </a:cubicBezTo>
                  <a:cubicBezTo>
                    <a:pt x="148110" y="89908"/>
                    <a:pt x="153253" y="70363"/>
                    <a:pt x="144338" y="49103"/>
                  </a:cubicBezTo>
                  <a:cubicBezTo>
                    <a:pt x="132679" y="21671"/>
                    <a:pt x="102504" y="1783"/>
                    <a:pt x="73015" y="68"/>
                  </a:cubicBezTo>
                  <a:close/>
                </a:path>
              </a:pathLst>
            </a:custGeom>
            <a:solidFill>
              <a:srgbClr val="A1A194"/>
            </a:solidFill>
            <a:ln w="3429"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DFC6F8EE-AA6B-5010-53EB-C8A003C2835E}"/>
                </a:ext>
              </a:extLst>
            </p:cNvPr>
            <p:cNvSpPr/>
            <p:nvPr/>
          </p:nvSpPr>
          <p:spPr>
            <a:xfrm>
              <a:off x="4411596" y="5158775"/>
              <a:ext cx="132608" cy="133383"/>
            </a:xfrm>
            <a:custGeom>
              <a:avLst/>
              <a:gdLst>
                <a:gd name="connsiteX0" fmla="*/ 148447 w 184281"/>
                <a:gd name="connsiteY0" fmla="*/ 25294 h 185358"/>
                <a:gd name="connsiteX1" fmla="*/ 27061 w 184281"/>
                <a:gd name="connsiteY1" fmla="*/ 21865 h 185358"/>
                <a:gd name="connsiteX2" fmla="*/ 19517 w 184281"/>
                <a:gd name="connsiteY2" fmla="*/ 154911 h 185358"/>
                <a:gd name="connsiteX3" fmla="*/ 178622 w 184281"/>
                <a:gd name="connsiteY3" fmla="*/ 117534 h 185358"/>
                <a:gd name="connsiteX4" fmla="*/ 148447 w 184281"/>
                <a:gd name="connsiteY4" fmla="*/ 25294 h 185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81" h="185358">
                  <a:moveTo>
                    <a:pt x="148447" y="25294"/>
                  </a:moveTo>
                  <a:cubicBezTo>
                    <a:pt x="111071" y="948"/>
                    <a:pt x="62036" y="-15168"/>
                    <a:pt x="27061" y="21865"/>
                  </a:cubicBezTo>
                  <a:cubicBezTo>
                    <a:pt x="-4486" y="55127"/>
                    <a:pt x="-10315" y="118906"/>
                    <a:pt x="19517" y="154911"/>
                  </a:cubicBezTo>
                  <a:cubicBezTo>
                    <a:pt x="67523" y="213204"/>
                    <a:pt x="153934" y="180628"/>
                    <a:pt x="178622" y="117534"/>
                  </a:cubicBezTo>
                  <a:cubicBezTo>
                    <a:pt x="192338" y="82559"/>
                    <a:pt x="180680" y="45525"/>
                    <a:pt x="148447" y="25294"/>
                  </a:cubicBezTo>
                  <a:close/>
                </a:path>
              </a:pathLst>
            </a:custGeom>
            <a:solidFill>
              <a:srgbClr val="A1A194"/>
            </a:solidFill>
            <a:ln w="3429"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C5C6EFF0-5242-9FB2-4F92-F724161E04AC}"/>
                </a:ext>
              </a:extLst>
            </p:cNvPr>
            <p:cNvSpPr/>
            <p:nvPr/>
          </p:nvSpPr>
          <p:spPr>
            <a:xfrm>
              <a:off x="4249779" y="5164421"/>
              <a:ext cx="72084" cy="68009"/>
            </a:xfrm>
            <a:custGeom>
              <a:avLst/>
              <a:gdLst>
                <a:gd name="connsiteX0" fmla="*/ 68480 w 100173"/>
                <a:gd name="connsiteY0" fmla="*/ 3389 h 94510"/>
                <a:gd name="connsiteX1" fmla="*/ 2987 w 100173"/>
                <a:gd name="connsiteY1" fmla="*/ 30821 h 94510"/>
                <a:gd name="connsiteX2" fmla="*/ 26304 w 100173"/>
                <a:gd name="connsiteY2" fmla="*/ 88771 h 94510"/>
                <a:gd name="connsiteX3" fmla="*/ 77739 w 100173"/>
                <a:gd name="connsiteY3" fmla="*/ 79855 h 94510"/>
                <a:gd name="connsiteX4" fmla="*/ 81168 w 100173"/>
                <a:gd name="connsiteY4" fmla="*/ 79513 h 94510"/>
                <a:gd name="connsiteX5" fmla="*/ 96598 w 100173"/>
                <a:gd name="connsiteY5" fmla="*/ 65797 h 94510"/>
                <a:gd name="connsiteX6" fmla="*/ 68480 w 100173"/>
                <a:gd name="connsiteY6" fmla="*/ 3389 h 94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173" h="94510">
                  <a:moveTo>
                    <a:pt x="68480" y="3389"/>
                  </a:moveTo>
                  <a:cubicBezTo>
                    <a:pt x="43106" y="-6212"/>
                    <a:pt x="13274" y="5103"/>
                    <a:pt x="2987" y="30821"/>
                  </a:cubicBezTo>
                  <a:cubicBezTo>
                    <a:pt x="-5929" y="53109"/>
                    <a:pt x="6073" y="77798"/>
                    <a:pt x="26304" y="88771"/>
                  </a:cubicBezTo>
                  <a:cubicBezTo>
                    <a:pt x="45163" y="99401"/>
                    <a:pt x="65737" y="94600"/>
                    <a:pt x="77739" y="79855"/>
                  </a:cubicBezTo>
                  <a:cubicBezTo>
                    <a:pt x="78767" y="79855"/>
                    <a:pt x="80139" y="79855"/>
                    <a:pt x="81168" y="79513"/>
                  </a:cubicBezTo>
                  <a:cubicBezTo>
                    <a:pt x="88369" y="78827"/>
                    <a:pt x="94198" y="71969"/>
                    <a:pt x="96598" y="65797"/>
                  </a:cubicBezTo>
                  <a:cubicBezTo>
                    <a:pt x="106885" y="40422"/>
                    <a:pt x="94198" y="12990"/>
                    <a:pt x="68480" y="3389"/>
                  </a:cubicBezTo>
                  <a:close/>
                </a:path>
              </a:pathLst>
            </a:custGeom>
            <a:solidFill>
              <a:srgbClr val="A1A194"/>
            </a:solidFill>
            <a:ln w="3429"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F8F3E535-4829-69BD-6CC0-54DC2F5BE9C3}"/>
                </a:ext>
              </a:extLst>
            </p:cNvPr>
            <p:cNvSpPr/>
            <p:nvPr/>
          </p:nvSpPr>
          <p:spPr>
            <a:xfrm>
              <a:off x="4250354" y="5499485"/>
              <a:ext cx="68390" cy="68703"/>
            </a:xfrm>
            <a:custGeom>
              <a:avLst/>
              <a:gdLst>
                <a:gd name="connsiteX0" fmla="*/ 73510 w 95039"/>
                <a:gd name="connsiteY0" fmla="*/ 7878 h 95474"/>
                <a:gd name="connsiteX1" fmla="*/ 7673 w 95039"/>
                <a:gd name="connsiteY1" fmla="*/ 21937 h 95474"/>
                <a:gd name="connsiteX2" fmla="*/ 21046 w 95039"/>
                <a:gd name="connsiteY2" fmla="*/ 88117 h 95474"/>
                <a:gd name="connsiteX3" fmla="*/ 86883 w 95039"/>
                <a:gd name="connsiteY3" fmla="*/ 72686 h 95474"/>
                <a:gd name="connsiteX4" fmla="*/ 73510 w 95039"/>
                <a:gd name="connsiteY4" fmla="*/ 7878 h 95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039" h="95474">
                  <a:moveTo>
                    <a:pt x="73510" y="7878"/>
                  </a:moveTo>
                  <a:cubicBezTo>
                    <a:pt x="50536" y="-6181"/>
                    <a:pt x="22418" y="-1380"/>
                    <a:pt x="7673" y="21937"/>
                  </a:cubicBezTo>
                  <a:cubicBezTo>
                    <a:pt x="-6043" y="43882"/>
                    <a:pt x="-1242" y="73372"/>
                    <a:pt x="21046" y="88117"/>
                  </a:cubicBezTo>
                  <a:cubicBezTo>
                    <a:pt x="43678" y="102862"/>
                    <a:pt x="72481" y="94289"/>
                    <a:pt x="86883" y="72686"/>
                  </a:cubicBezTo>
                  <a:cubicBezTo>
                    <a:pt x="101285" y="50740"/>
                    <a:pt x="96484" y="21251"/>
                    <a:pt x="73510" y="7878"/>
                  </a:cubicBezTo>
                  <a:close/>
                </a:path>
              </a:pathLst>
            </a:custGeom>
            <a:solidFill>
              <a:srgbClr val="A1A194"/>
            </a:solidFill>
            <a:ln w="3429"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C8023F45-9086-551D-6B84-3973156E547D}"/>
                </a:ext>
              </a:extLst>
            </p:cNvPr>
            <p:cNvSpPr/>
            <p:nvPr/>
          </p:nvSpPr>
          <p:spPr>
            <a:xfrm>
              <a:off x="5153952" y="5357604"/>
              <a:ext cx="68390" cy="68703"/>
            </a:xfrm>
            <a:custGeom>
              <a:avLst/>
              <a:gdLst>
                <a:gd name="connsiteX0" fmla="*/ 73510 w 95039"/>
                <a:gd name="connsiteY0" fmla="*/ 7878 h 95474"/>
                <a:gd name="connsiteX1" fmla="*/ 7673 w 95039"/>
                <a:gd name="connsiteY1" fmla="*/ 21937 h 95474"/>
                <a:gd name="connsiteX2" fmla="*/ 21046 w 95039"/>
                <a:gd name="connsiteY2" fmla="*/ 88117 h 95474"/>
                <a:gd name="connsiteX3" fmla="*/ 86883 w 95039"/>
                <a:gd name="connsiteY3" fmla="*/ 72686 h 95474"/>
                <a:gd name="connsiteX4" fmla="*/ 73510 w 95039"/>
                <a:gd name="connsiteY4" fmla="*/ 7878 h 95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039" h="95474">
                  <a:moveTo>
                    <a:pt x="73510" y="7878"/>
                  </a:moveTo>
                  <a:cubicBezTo>
                    <a:pt x="50536" y="-6181"/>
                    <a:pt x="22418" y="-1380"/>
                    <a:pt x="7673" y="21937"/>
                  </a:cubicBezTo>
                  <a:cubicBezTo>
                    <a:pt x="-6043" y="43882"/>
                    <a:pt x="-1242" y="73372"/>
                    <a:pt x="21046" y="88117"/>
                  </a:cubicBezTo>
                  <a:cubicBezTo>
                    <a:pt x="43678" y="102862"/>
                    <a:pt x="72481" y="94289"/>
                    <a:pt x="86883" y="72686"/>
                  </a:cubicBezTo>
                  <a:cubicBezTo>
                    <a:pt x="101285" y="50740"/>
                    <a:pt x="96484" y="21251"/>
                    <a:pt x="73510" y="7878"/>
                  </a:cubicBezTo>
                  <a:close/>
                </a:path>
              </a:pathLst>
            </a:custGeom>
            <a:solidFill>
              <a:srgbClr val="A1A194"/>
            </a:solidFill>
            <a:ln w="3429"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06190674-D224-4633-AF20-1EC767F11065}"/>
                </a:ext>
              </a:extLst>
            </p:cNvPr>
            <p:cNvSpPr/>
            <p:nvPr/>
          </p:nvSpPr>
          <p:spPr>
            <a:xfrm>
              <a:off x="4426355" y="5581852"/>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0160E11D-979F-6E2E-C61F-A575B9C36DA6}"/>
                </a:ext>
              </a:extLst>
            </p:cNvPr>
            <p:cNvSpPr/>
            <p:nvPr/>
          </p:nvSpPr>
          <p:spPr>
            <a:xfrm>
              <a:off x="4397485" y="4909107"/>
              <a:ext cx="29166" cy="29551"/>
            </a:xfrm>
            <a:custGeom>
              <a:avLst/>
              <a:gdLst>
                <a:gd name="connsiteX0" fmla="*/ 8950 w 40531"/>
                <a:gd name="connsiteY0" fmla="*/ 37579 h 41066"/>
                <a:gd name="connsiteX1" fmla="*/ 31582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2" y="3632"/>
                  </a:cubicBezTo>
                  <a:cubicBezTo>
                    <a:pt x="9636" y="-11112"/>
                    <a:pt x="-12995" y="22835"/>
                    <a:pt x="8950" y="37579"/>
                  </a:cubicBezTo>
                  <a:close/>
                </a:path>
              </a:pathLst>
            </a:custGeom>
            <a:solidFill>
              <a:srgbClr val="A1A194"/>
            </a:solidFill>
            <a:ln w="3429"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DDFDC38E-9A24-130A-5DB8-BDB979DACE24}"/>
                </a:ext>
              </a:extLst>
            </p:cNvPr>
            <p:cNvSpPr/>
            <p:nvPr/>
          </p:nvSpPr>
          <p:spPr>
            <a:xfrm>
              <a:off x="4126060" y="5683513"/>
              <a:ext cx="29166" cy="29551"/>
            </a:xfrm>
            <a:custGeom>
              <a:avLst/>
              <a:gdLst>
                <a:gd name="connsiteX0" fmla="*/ 31581 w 40531"/>
                <a:gd name="connsiteY0" fmla="*/ 3487 h 41066"/>
                <a:gd name="connsiteX1" fmla="*/ 8950 w 40531"/>
                <a:gd name="connsiteY1" fmla="*/ 37434 h 41066"/>
                <a:gd name="connsiteX2" fmla="*/ 31581 w 40531"/>
                <a:gd name="connsiteY2" fmla="*/ 3487 h 41066"/>
              </a:gdLst>
              <a:ahLst/>
              <a:cxnLst>
                <a:cxn ang="0">
                  <a:pos x="connsiteX0" y="connsiteY0"/>
                </a:cxn>
                <a:cxn ang="0">
                  <a:pos x="connsiteX1" y="connsiteY1"/>
                </a:cxn>
                <a:cxn ang="0">
                  <a:pos x="connsiteX2" y="connsiteY2"/>
                </a:cxn>
              </a:cxnLst>
              <a:rect l="l" t="t" r="r" b="b"/>
              <a:pathLst>
                <a:path w="40531" h="41066">
                  <a:moveTo>
                    <a:pt x="31581" y="3487"/>
                  </a:moveTo>
                  <a:cubicBezTo>
                    <a:pt x="9636" y="-10915"/>
                    <a:pt x="-12996" y="23032"/>
                    <a:pt x="8950" y="37434"/>
                  </a:cubicBezTo>
                  <a:cubicBezTo>
                    <a:pt x="30896" y="52178"/>
                    <a:pt x="53527" y="18232"/>
                    <a:pt x="31581" y="3487"/>
                  </a:cubicBezTo>
                  <a:close/>
                </a:path>
              </a:pathLst>
            </a:custGeom>
            <a:solidFill>
              <a:srgbClr val="A1A194"/>
            </a:solidFill>
            <a:ln w="3429"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F298F88F-810E-9B3B-A96E-3D5616F285F1}"/>
                </a:ext>
              </a:extLst>
            </p:cNvPr>
            <p:cNvSpPr/>
            <p:nvPr/>
          </p:nvSpPr>
          <p:spPr>
            <a:xfrm>
              <a:off x="3995036" y="5024197"/>
              <a:ext cx="29166" cy="29550"/>
            </a:xfrm>
            <a:custGeom>
              <a:avLst/>
              <a:gdLst>
                <a:gd name="connsiteX0" fmla="*/ 31581 w 40531"/>
                <a:gd name="connsiteY0" fmla="*/ 3487 h 41065"/>
                <a:gd name="connsiteX1" fmla="*/ 8950 w 40531"/>
                <a:gd name="connsiteY1" fmla="*/ 37434 h 41065"/>
                <a:gd name="connsiteX2" fmla="*/ 31581 w 40531"/>
                <a:gd name="connsiteY2" fmla="*/ 3487 h 41065"/>
              </a:gdLst>
              <a:ahLst/>
              <a:cxnLst>
                <a:cxn ang="0">
                  <a:pos x="connsiteX0" y="connsiteY0"/>
                </a:cxn>
                <a:cxn ang="0">
                  <a:pos x="connsiteX1" y="connsiteY1"/>
                </a:cxn>
                <a:cxn ang="0">
                  <a:pos x="connsiteX2" y="connsiteY2"/>
                </a:cxn>
              </a:cxnLst>
              <a:rect l="l" t="t" r="r" b="b"/>
              <a:pathLst>
                <a:path w="40531" h="41065">
                  <a:moveTo>
                    <a:pt x="31581" y="3487"/>
                  </a:moveTo>
                  <a:cubicBezTo>
                    <a:pt x="9636" y="-10915"/>
                    <a:pt x="-12996" y="23032"/>
                    <a:pt x="8950" y="37434"/>
                  </a:cubicBezTo>
                  <a:cubicBezTo>
                    <a:pt x="30896" y="52178"/>
                    <a:pt x="53527" y="18231"/>
                    <a:pt x="31581" y="3487"/>
                  </a:cubicBezTo>
                  <a:close/>
                </a:path>
              </a:pathLst>
            </a:custGeom>
            <a:solidFill>
              <a:srgbClr val="A1A194"/>
            </a:solidFill>
            <a:ln w="3429"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3CE61BF6-07E6-1CCB-2583-7F88F522876D}"/>
                </a:ext>
              </a:extLst>
            </p:cNvPr>
            <p:cNvSpPr/>
            <p:nvPr/>
          </p:nvSpPr>
          <p:spPr>
            <a:xfrm>
              <a:off x="4901529" y="5587638"/>
              <a:ext cx="63082" cy="60693"/>
            </a:xfrm>
            <a:custGeom>
              <a:avLst/>
              <a:gdLst>
                <a:gd name="connsiteX0" fmla="*/ 38531 w 87663"/>
                <a:gd name="connsiteY0" fmla="*/ 246 h 84343"/>
                <a:gd name="connsiteX1" fmla="*/ 469 w 87663"/>
                <a:gd name="connsiteY1" fmla="*/ 44137 h 84343"/>
                <a:gd name="connsiteX2" fmla="*/ 42989 w 87663"/>
                <a:gd name="connsiteY2" fmla="*/ 82885 h 84343"/>
                <a:gd name="connsiteX3" fmla="*/ 49504 w 87663"/>
                <a:gd name="connsiteY3" fmla="*/ 84256 h 84343"/>
                <a:gd name="connsiteX4" fmla="*/ 58762 w 87663"/>
                <a:gd name="connsiteY4" fmla="*/ 82542 h 84343"/>
                <a:gd name="connsiteX5" fmla="*/ 86537 w 87663"/>
                <a:gd name="connsiteY5" fmla="*/ 35565 h 84343"/>
                <a:gd name="connsiteX6" fmla="*/ 38531 w 87663"/>
                <a:gd name="connsiteY6" fmla="*/ 246 h 8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663" h="84343">
                  <a:moveTo>
                    <a:pt x="38531" y="246"/>
                  </a:moveTo>
                  <a:cubicBezTo>
                    <a:pt x="16243" y="2303"/>
                    <a:pt x="-3303" y="20477"/>
                    <a:pt x="469" y="44137"/>
                  </a:cubicBezTo>
                  <a:cubicBezTo>
                    <a:pt x="3898" y="66083"/>
                    <a:pt x="23101" y="77741"/>
                    <a:pt x="42989" y="82885"/>
                  </a:cubicBezTo>
                  <a:cubicBezTo>
                    <a:pt x="45046" y="83571"/>
                    <a:pt x="47104" y="84256"/>
                    <a:pt x="49504" y="84256"/>
                  </a:cubicBezTo>
                  <a:cubicBezTo>
                    <a:pt x="52590" y="84599"/>
                    <a:pt x="56019" y="83913"/>
                    <a:pt x="58762" y="82542"/>
                  </a:cubicBezTo>
                  <a:cubicBezTo>
                    <a:pt x="78650" y="76027"/>
                    <a:pt x="91681" y="56824"/>
                    <a:pt x="86537" y="35565"/>
                  </a:cubicBezTo>
                  <a:cubicBezTo>
                    <a:pt x="81394" y="13276"/>
                    <a:pt x="61505" y="-2154"/>
                    <a:pt x="38531" y="246"/>
                  </a:cubicBezTo>
                  <a:close/>
                </a:path>
              </a:pathLst>
            </a:custGeom>
            <a:solidFill>
              <a:srgbClr val="A1A194"/>
            </a:solidFill>
            <a:ln w="3429"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432CF787-AB11-64CE-573D-A0C6ED5B317F}"/>
                </a:ext>
              </a:extLst>
            </p:cNvPr>
            <p:cNvSpPr/>
            <p:nvPr/>
          </p:nvSpPr>
          <p:spPr>
            <a:xfrm>
              <a:off x="4730366" y="5232046"/>
              <a:ext cx="71645" cy="70376"/>
            </a:xfrm>
            <a:custGeom>
              <a:avLst/>
              <a:gdLst>
                <a:gd name="connsiteX0" fmla="*/ 99454 w 99562"/>
                <a:gd name="connsiteY0" fmla="*/ 51374 h 97799"/>
                <a:gd name="connsiteX1" fmla="*/ 67907 w 99562"/>
                <a:gd name="connsiteY1" fmla="*/ 4740 h 97799"/>
                <a:gd name="connsiteX2" fmla="*/ 13386 w 99562"/>
                <a:gd name="connsiteY2" fmla="*/ 12626 h 97799"/>
                <a:gd name="connsiteX3" fmla="*/ 3442 w 99562"/>
                <a:gd name="connsiteY3" fmla="*/ 62690 h 97799"/>
                <a:gd name="connsiteX4" fmla="*/ 54191 w 99562"/>
                <a:gd name="connsiteY4" fmla="*/ 96980 h 97799"/>
                <a:gd name="connsiteX5" fmla="*/ 61392 w 99562"/>
                <a:gd name="connsiteY5" fmla="*/ 97665 h 97799"/>
                <a:gd name="connsiteX6" fmla="*/ 69964 w 99562"/>
                <a:gd name="connsiteY6" fmla="*/ 95608 h 97799"/>
                <a:gd name="connsiteX7" fmla="*/ 99454 w 99562"/>
                <a:gd name="connsiteY7" fmla="*/ 51374 h 97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562" h="97799">
                  <a:moveTo>
                    <a:pt x="99454" y="51374"/>
                  </a:moveTo>
                  <a:cubicBezTo>
                    <a:pt x="98082" y="31485"/>
                    <a:pt x="85738" y="13312"/>
                    <a:pt x="67907" y="4740"/>
                  </a:cubicBezTo>
                  <a:cubicBezTo>
                    <a:pt x="50762" y="-3490"/>
                    <a:pt x="27445" y="-1090"/>
                    <a:pt x="13386" y="12626"/>
                  </a:cubicBezTo>
                  <a:cubicBezTo>
                    <a:pt x="13" y="25999"/>
                    <a:pt x="-3416" y="45201"/>
                    <a:pt x="3442" y="62690"/>
                  </a:cubicBezTo>
                  <a:cubicBezTo>
                    <a:pt x="11671" y="83607"/>
                    <a:pt x="32931" y="93894"/>
                    <a:pt x="54191" y="96980"/>
                  </a:cubicBezTo>
                  <a:cubicBezTo>
                    <a:pt x="56248" y="97665"/>
                    <a:pt x="58649" y="98008"/>
                    <a:pt x="61392" y="97665"/>
                  </a:cubicBezTo>
                  <a:cubicBezTo>
                    <a:pt x="64821" y="97665"/>
                    <a:pt x="67564" y="96980"/>
                    <a:pt x="69964" y="95608"/>
                  </a:cubicBezTo>
                  <a:cubicBezTo>
                    <a:pt x="89167" y="88750"/>
                    <a:pt x="100825" y="71948"/>
                    <a:pt x="99454" y="51374"/>
                  </a:cubicBezTo>
                  <a:close/>
                </a:path>
              </a:pathLst>
            </a:custGeom>
            <a:solidFill>
              <a:srgbClr val="A1A194"/>
            </a:solidFill>
            <a:ln w="3429"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4DA69259-272A-BF51-A0EF-95FE6BB56610}"/>
                </a:ext>
              </a:extLst>
            </p:cNvPr>
            <p:cNvSpPr/>
            <p:nvPr/>
          </p:nvSpPr>
          <p:spPr>
            <a:xfrm>
              <a:off x="4583782" y="5010768"/>
              <a:ext cx="29166" cy="29551"/>
            </a:xfrm>
            <a:custGeom>
              <a:avLst/>
              <a:gdLst>
                <a:gd name="connsiteX0" fmla="*/ 8950 w 40531"/>
                <a:gd name="connsiteY0" fmla="*/ 37579 h 41066"/>
                <a:gd name="connsiteX1" fmla="*/ 31582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2" y="3632"/>
                  </a:cubicBezTo>
                  <a:cubicBezTo>
                    <a:pt x="9636" y="-11113"/>
                    <a:pt x="-12995" y="22835"/>
                    <a:pt x="8950" y="37579"/>
                  </a:cubicBezTo>
                  <a:close/>
                </a:path>
              </a:pathLst>
            </a:custGeom>
            <a:solidFill>
              <a:srgbClr val="A1A194"/>
            </a:solidFill>
            <a:ln w="3429"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C9EC43EF-D8CE-8224-B3E7-6A0C85A717C1}"/>
                </a:ext>
              </a:extLst>
            </p:cNvPr>
            <p:cNvSpPr/>
            <p:nvPr/>
          </p:nvSpPr>
          <p:spPr>
            <a:xfrm>
              <a:off x="4987958" y="5463412"/>
              <a:ext cx="29166" cy="29550"/>
            </a:xfrm>
            <a:custGeom>
              <a:avLst/>
              <a:gdLst>
                <a:gd name="connsiteX0" fmla="*/ 31582 w 40531"/>
                <a:gd name="connsiteY0" fmla="*/ 3487 h 41065"/>
                <a:gd name="connsiteX1" fmla="*/ 8950 w 40531"/>
                <a:gd name="connsiteY1" fmla="*/ 37434 h 41065"/>
                <a:gd name="connsiteX2" fmla="*/ 31582 w 40531"/>
                <a:gd name="connsiteY2" fmla="*/ 3487 h 41065"/>
              </a:gdLst>
              <a:ahLst/>
              <a:cxnLst>
                <a:cxn ang="0">
                  <a:pos x="connsiteX0" y="connsiteY0"/>
                </a:cxn>
                <a:cxn ang="0">
                  <a:pos x="connsiteX1" y="connsiteY1"/>
                </a:cxn>
                <a:cxn ang="0">
                  <a:pos x="connsiteX2" y="connsiteY2"/>
                </a:cxn>
              </a:cxnLst>
              <a:rect l="l" t="t" r="r" b="b"/>
              <a:pathLst>
                <a:path w="40531" h="41065">
                  <a:moveTo>
                    <a:pt x="31582" y="3487"/>
                  </a:moveTo>
                  <a:cubicBezTo>
                    <a:pt x="9636" y="-10915"/>
                    <a:pt x="-12995" y="23032"/>
                    <a:pt x="8950" y="37434"/>
                  </a:cubicBezTo>
                  <a:cubicBezTo>
                    <a:pt x="30896" y="52178"/>
                    <a:pt x="53527" y="18231"/>
                    <a:pt x="31582" y="3487"/>
                  </a:cubicBezTo>
                  <a:close/>
                </a:path>
              </a:pathLst>
            </a:custGeom>
            <a:solidFill>
              <a:srgbClr val="A1A194"/>
            </a:solidFill>
            <a:ln w="3429"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84FEFE2B-E9BF-311C-5542-568973FEEA3E}"/>
                </a:ext>
              </a:extLst>
            </p:cNvPr>
            <p:cNvSpPr/>
            <p:nvPr/>
          </p:nvSpPr>
          <p:spPr>
            <a:xfrm>
              <a:off x="5175513" y="5634452"/>
              <a:ext cx="36270" cy="30841"/>
            </a:xfrm>
            <a:custGeom>
              <a:avLst/>
              <a:gdLst>
                <a:gd name="connsiteX0" fmla="*/ 41490 w 50403"/>
                <a:gd name="connsiteY0" fmla="*/ 3428 h 42859"/>
                <a:gd name="connsiteX1" fmla="*/ 26059 w 50403"/>
                <a:gd name="connsiteY1" fmla="*/ 341 h 42859"/>
                <a:gd name="connsiteX2" fmla="*/ 16458 w 50403"/>
                <a:gd name="connsiteY2" fmla="*/ 2399 h 42859"/>
                <a:gd name="connsiteX3" fmla="*/ 3428 w 50403"/>
                <a:gd name="connsiteY3" fmla="*/ 10972 h 42859"/>
                <a:gd name="connsiteX4" fmla="*/ 342 w 50403"/>
                <a:gd name="connsiteY4" fmla="*/ 26402 h 42859"/>
                <a:gd name="connsiteX5" fmla="*/ 8914 w 50403"/>
                <a:gd name="connsiteY5" fmla="*/ 39432 h 42859"/>
                <a:gd name="connsiteX6" fmla="*/ 24345 w 50403"/>
                <a:gd name="connsiteY6" fmla="*/ 42518 h 42859"/>
                <a:gd name="connsiteX7" fmla="*/ 33946 w 50403"/>
                <a:gd name="connsiteY7" fmla="*/ 40461 h 42859"/>
                <a:gd name="connsiteX8" fmla="*/ 46976 w 50403"/>
                <a:gd name="connsiteY8" fmla="*/ 31888 h 42859"/>
                <a:gd name="connsiteX9" fmla="*/ 50062 w 50403"/>
                <a:gd name="connsiteY9" fmla="*/ 16458 h 42859"/>
                <a:gd name="connsiteX10" fmla="*/ 41490 w 50403"/>
                <a:gd name="connsiteY10" fmla="*/ 3428 h 42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403" h="42859">
                  <a:moveTo>
                    <a:pt x="41490" y="3428"/>
                  </a:moveTo>
                  <a:cubicBezTo>
                    <a:pt x="36689" y="685"/>
                    <a:pt x="31546" y="-687"/>
                    <a:pt x="26059" y="341"/>
                  </a:cubicBezTo>
                  <a:cubicBezTo>
                    <a:pt x="22973" y="1027"/>
                    <a:pt x="19887" y="1713"/>
                    <a:pt x="16458" y="2399"/>
                  </a:cubicBezTo>
                  <a:cubicBezTo>
                    <a:pt x="11314" y="3428"/>
                    <a:pt x="6514" y="6857"/>
                    <a:pt x="3428" y="10972"/>
                  </a:cubicBezTo>
                  <a:cubicBezTo>
                    <a:pt x="685" y="15086"/>
                    <a:pt x="-687" y="21259"/>
                    <a:pt x="342" y="26402"/>
                  </a:cubicBezTo>
                  <a:cubicBezTo>
                    <a:pt x="1713" y="31546"/>
                    <a:pt x="4456" y="36689"/>
                    <a:pt x="8914" y="39432"/>
                  </a:cubicBezTo>
                  <a:cubicBezTo>
                    <a:pt x="13715" y="42175"/>
                    <a:pt x="18858" y="43547"/>
                    <a:pt x="24345" y="42518"/>
                  </a:cubicBezTo>
                  <a:lnTo>
                    <a:pt x="33946" y="40461"/>
                  </a:lnTo>
                  <a:cubicBezTo>
                    <a:pt x="39089" y="39432"/>
                    <a:pt x="43890" y="36003"/>
                    <a:pt x="46976" y="31888"/>
                  </a:cubicBezTo>
                  <a:cubicBezTo>
                    <a:pt x="49719" y="27773"/>
                    <a:pt x="51091" y="21601"/>
                    <a:pt x="50062" y="16458"/>
                  </a:cubicBezTo>
                  <a:cubicBezTo>
                    <a:pt x="49033" y="10972"/>
                    <a:pt x="45947" y="6171"/>
                    <a:pt x="41490" y="3428"/>
                  </a:cubicBezTo>
                  <a:close/>
                </a:path>
              </a:pathLst>
            </a:custGeom>
            <a:solidFill>
              <a:srgbClr val="A1A194"/>
            </a:solidFill>
            <a:ln w="3429"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D5A1118C-35BF-5CFF-2D44-10923E005EE8}"/>
                </a:ext>
              </a:extLst>
            </p:cNvPr>
            <p:cNvSpPr/>
            <p:nvPr/>
          </p:nvSpPr>
          <p:spPr>
            <a:xfrm>
              <a:off x="4996550" y="5762414"/>
              <a:ext cx="29082" cy="22307"/>
            </a:xfrm>
            <a:custGeom>
              <a:avLst/>
              <a:gdLst>
                <a:gd name="connsiteX0" fmla="*/ 31643 w 40414"/>
                <a:gd name="connsiteY0" fmla="*/ 3567 h 30999"/>
                <a:gd name="connsiteX1" fmla="*/ 2496 w 40414"/>
                <a:gd name="connsiteY1" fmla="*/ 30999 h 30999"/>
                <a:gd name="connsiteX2" fmla="*/ 36786 w 40414"/>
                <a:gd name="connsiteY2" fmla="*/ 30999 h 30999"/>
                <a:gd name="connsiteX3" fmla="*/ 31643 w 40414"/>
                <a:gd name="connsiteY3" fmla="*/ 3567 h 30999"/>
              </a:gdLst>
              <a:ahLst/>
              <a:cxnLst>
                <a:cxn ang="0">
                  <a:pos x="connsiteX0" y="connsiteY0"/>
                </a:cxn>
                <a:cxn ang="0">
                  <a:pos x="connsiteX1" y="connsiteY1"/>
                </a:cxn>
                <a:cxn ang="0">
                  <a:pos x="connsiteX2" y="connsiteY2"/>
                </a:cxn>
                <a:cxn ang="0">
                  <a:pos x="connsiteX3" y="connsiteY3"/>
                </a:cxn>
              </a:cxnLst>
              <a:rect l="l" t="t" r="r" b="b"/>
              <a:pathLst>
                <a:path w="40414" h="30999">
                  <a:moveTo>
                    <a:pt x="31643" y="3567"/>
                  </a:moveTo>
                  <a:cubicBezTo>
                    <a:pt x="12783" y="-9120"/>
                    <a:pt x="-7105" y="14883"/>
                    <a:pt x="2496" y="30999"/>
                  </a:cubicBezTo>
                  <a:lnTo>
                    <a:pt x="36786" y="30999"/>
                  </a:lnTo>
                  <a:cubicBezTo>
                    <a:pt x="42273" y="22427"/>
                    <a:pt x="42273" y="10768"/>
                    <a:pt x="31643" y="3567"/>
                  </a:cubicBezTo>
                  <a:close/>
                </a:path>
              </a:pathLst>
            </a:custGeom>
            <a:solidFill>
              <a:srgbClr val="A1A194"/>
            </a:solidFill>
            <a:ln w="3429"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A1D388D3-2524-11EE-C044-3D51E0EB1A2E}"/>
                </a:ext>
              </a:extLst>
            </p:cNvPr>
            <p:cNvSpPr/>
            <p:nvPr/>
          </p:nvSpPr>
          <p:spPr>
            <a:xfrm>
              <a:off x="4775259" y="5547060"/>
              <a:ext cx="29166" cy="29551"/>
            </a:xfrm>
            <a:custGeom>
              <a:avLst/>
              <a:gdLst>
                <a:gd name="connsiteX0" fmla="*/ 31581 w 40531"/>
                <a:gd name="connsiteY0" fmla="*/ 3487 h 41066"/>
                <a:gd name="connsiteX1" fmla="*/ 8950 w 40531"/>
                <a:gd name="connsiteY1" fmla="*/ 37434 h 41066"/>
                <a:gd name="connsiteX2" fmla="*/ 31581 w 40531"/>
                <a:gd name="connsiteY2" fmla="*/ 3487 h 41066"/>
              </a:gdLst>
              <a:ahLst/>
              <a:cxnLst>
                <a:cxn ang="0">
                  <a:pos x="connsiteX0" y="connsiteY0"/>
                </a:cxn>
                <a:cxn ang="0">
                  <a:pos x="connsiteX1" y="connsiteY1"/>
                </a:cxn>
                <a:cxn ang="0">
                  <a:pos x="connsiteX2" y="connsiteY2"/>
                </a:cxn>
              </a:cxnLst>
              <a:rect l="l" t="t" r="r" b="b"/>
              <a:pathLst>
                <a:path w="40531" h="41066">
                  <a:moveTo>
                    <a:pt x="31581" y="3487"/>
                  </a:moveTo>
                  <a:cubicBezTo>
                    <a:pt x="9636" y="-10915"/>
                    <a:pt x="-12996" y="23032"/>
                    <a:pt x="8950" y="37434"/>
                  </a:cubicBezTo>
                  <a:cubicBezTo>
                    <a:pt x="30896" y="52179"/>
                    <a:pt x="53527" y="18232"/>
                    <a:pt x="31581" y="3487"/>
                  </a:cubicBezTo>
                  <a:close/>
                </a:path>
              </a:pathLst>
            </a:custGeom>
            <a:solidFill>
              <a:srgbClr val="A1A194"/>
            </a:solidFill>
            <a:ln w="3429"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A3F3679C-A199-93A1-0F72-170032672F71}"/>
                </a:ext>
              </a:extLst>
            </p:cNvPr>
            <p:cNvSpPr/>
            <p:nvPr/>
          </p:nvSpPr>
          <p:spPr>
            <a:xfrm>
              <a:off x="4565058" y="5485083"/>
              <a:ext cx="97331" cy="92798"/>
            </a:xfrm>
            <a:custGeom>
              <a:avLst/>
              <a:gdLst>
                <a:gd name="connsiteX0" fmla="*/ 112121 w 135258"/>
                <a:gd name="connsiteY0" fmla="*/ 19320 h 128958"/>
                <a:gd name="connsiteX1" fmla="*/ 111093 w 135258"/>
                <a:gd name="connsiteY1" fmla="*/ 18635 h 128958"/>
                <a:gd name="connsiteX2" fmla="*/ 23311 w 135258"/>
                <a:gd name="connsiteY2" fmla="*/ 12120 h 128958"/>
                <a:gd name="connsiteX3" fmla="*/ 8566 w 135258"/>
                <a:gd name="connsiteY3" fmla="*/ 89958 h 128958"/>
                <a:gd name="connsiteX4" fmla="*/ 79203 w 135258"/>
                <a:gd name="connsiteY4" fmla="*/ 127677 h 128958"/>
                <a:gd name="connsiteX5" fmla="*/ 130638 w 135258"/>
                <a:gd name="connsiteY5" fmla="*/ 82414 h 128958"/>
                <a:gd name="connsiteX6" fmla="*/ 112121 w 135258"/>
                <a:gd name="connsiteY6" fmla="*/ 19320 h 12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5258" h="128958">
                  <a:moveTo>
                    <a:pt x="112121" y="19320"/>
                  </a:moveTo>
                  <a:cubicBezTo>
                    <a:pt x="111779" y="18978"/>
                    <a:pt x="111436" y="18635"/>
                    <a:pt x="111093" y="18635"/>
                  </a:cubicBezTo>
                  <a:cubicBezTo>
                    <a:pt x="86404" y="-1939"/>
                    <a:pt x="50057" y="-7426"/>
                    <a:pt x="23311" y="12120"/>
                  </a:cubicBezTo>
                  <a:cubicBezTo>
                    <a:pt x="-1721" y="30293"/>
                    <a:pt x="-6522" y="63897"/>
                    <a:pt x="8566" y="89958"/>
                  </a:cubicBezTo>
                  <a:cubicBezTo>
                    <a:pt x="22625" y="114990"/>
                    <a:pt x="49371" y="134192"/>
                    <a:pt x="79203" y="127677"/>
                  </a:cubicBezTo>
                  <a:cubicBezTo>
                    <a:pt x="102520" y="122534"/>
                    <a:pt x="121723" y="104017"/>
                    <a:pt x="130638" y="82414"/>
                  </a:cubicBezTo>
                  <a:cubicBezTo>
                    <a:pt x="140925" y="57383"/>
                    <a:pt x="133724" y="32694"/>
                    <a:pt x="112121" y="19320"/>
                  </a:cubicBezTo>
                  <a:close/>
                </a:path>
              </a:pathLst>
            </a:custGeom>
            <a:solidFill>
              <a:srgbClr val="A1A194"/>
            </a:solidFill>
            <a:ln w="3429"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70BA6A10-959D-96F3-9980-BBAA5132673D}"/>
                </a:ext>
              </a:extLst>
            </p:cNvPr>
            <p:cNvSpPr/>
            <p:nvPr/>
          </p:nvSpPr>
          <p:spPr>
            <a:xfrm>
              <a:off x="4797986" y="5783887"/>
              <a:ext cx="9130" cy="835"/>
            </a:xfrm>
            <a:custGeom>
              <a:avLst/>
              <a:gdLst>
                <a:gd name="connsiteX0" fmla="*/ 0 w 12687"/>
                <a:gd name="connsiteY0" fmla="*/ 1161 h 1160"/>
                <a:gd name="connsiteX1" fmla="*/ 12687 w 12687"/>
                <a:gd name="connsiteY1" fmla="*/ 1161 h 1160"/>
                <a:gd name="connsiteX2" fmla="*/ 0 w 12687"/>
                <a:gd name="connsiteY2" fmla="*/ 1161 h 1160"/>
              </a:gdLst>
              <a:ahLst/>
              <a:cxnLst>
                <a:cxn ang="0">
                  <a:pos x="connsiteX0" y="connsiteY0"/>
                </a:cxn>
                <a:cxn ang="0">
                  <a:pos x="connsiteX1" y="connsiteY1"/>
                </a:cxn>
                <a:cxn ang="0">
                  <a:pos x="connsiteX2" y="connsiteY2"/>
                </a:cxn>
              </a:cxnLst>
              <a:rect l="l" t="t" r="r" b="b"/>
              <a:pathLst>
                <a:path w="12687" h="1160">
                  <a:moveTo>
                    <a:pt x="0" y="1161"/>
                  </a:moveTo>
                  <a:lnTo>
                    <a:pt x="12687" y="1161"/>
                  </a:lnTo>
                  <a:cubicBezTo>
                    <a:pt x="8230" y="-554"/>
                    <a:pt x="3772" y="-211"/>
                    <a:pt x="0" y="1161"/>
                  </a:cubicBezTo>
                  <a:close/>
                </a:path>
              </a:pathLst>
            </a:custGeom>
            <a:solidFill>
              <a:srgbClr val="A1A194"/>
            </a:solidFill>
            <a:ln w="3429"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05541C0D-3A97-5B24-A19F-9E6BD4BF869C}"/>
                </a:ext>
              </a:extLst>
            </p:cNvPr>
            <p:cNvSpPr/>
            <p:nvPr/>
          </p:nvSpPr>
          <p:spPr>
            <a:xfrm>
              <a:off x="4958841" y="5295375"/>
              <a:ext cx="29166" cy="29446"/>
            </a:xfrm>
            <a:custGeom>
              <a:avLst/>
              <a:gdLst>
                <a:gd name="connsiteX0" fmla="*/ 31582 w 40531"/>
                <a:gd name="connsiteY0" fmla="*/ 3487 h 40920"/>
                <a:gd name="connsiteX1" fmla="*/ 8950 w 40531"/>
                <a:gd name="connsiteY1" fmla="*/ 37434 h 40920"/>
                <a:gd name="connsiteX2" fmla="*/ 31582 w 40531"/>
                <a:gd name="connsiteY2" fmla="*/ 3487 h 40920"/>
              </a:gdLst>
              <a:ahLst/>
              <a:cxnLst>
                <a:cxn ang="0">
                  <a:pos x="connsiteX0" y="connsiteY0"/>
                </a:cxn>
                <a:cxn ang="0">
                  <a:pos x="connsiteX1" y="connsiteY1"/>
                </a:cxn>
                <a:cxn ang="0">
                  <a:pos x="connsiteX2" y="connsiteY2"/>
                </a:cxn>
              </a:cxnLst>
              <a:rect l="l" t="t" r="r" b="b"/>
              <a:pathLst>
                <a:path w="40531" h="40920">
                  <a:moveTo>
                    <a:pt x="31582" y="3487"/>
                  </a:moveTo>
                  <a:cubicBezTo>
                    <a:pt x="9636" y="-10915"/>
                    <a:pt x="-12995" y="23032"/>
                    <a:pt x="8950" y="37434"/>
                  </a:cubicBezTo>
                  <a:cubicBezTo>
                    <a:pt x="30896" y="51836"/>
                    <a:pt x="53527" y="17889"/>
                    <a:pt x="31582" y="3487"/>
                  </a:cubicBezTo>
                  <a:close/>
                </a:path>
              </a:pathLst>
            </a:custGeom>
            <a:solidFill>
              <a:srgbClr val="A1A194"/>
            </a:solidFill>
            <a:ln w="3429"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BDB628AE-3EF0-3076-B728-BCF2A302759A}"/>
                </a:ext>
              </a:extLst>
            </p:cNvPr>
            <p:cNvSpPr/>
            <p:nvPr/>
          </p:nvSpPr>
          <p:spPr>
            <a:xfrm>
              <a:off x="3848675" y="4804366"/>
              <a:ext cx="90436" cy="86952"/>
            </a:xfrm>
            <a:custGeom>
              <a:avLst/>
              <a:gdLst>
                <a:gd name="connsiteX0" fmla="*/ 65926 w 125676"/>
                <a:gd name="connsiteY0" fmla="*/ 116955 h 120835"/>
                <a:gd name="connsiteX1" fmla="*/ 122847 w 125676"/>
                <a:gd name="connsiteY1" fmla="*/ 79579 h 120835"/>
                <a:gd name="connsiteX2" fmla="*/ 107760 w 125676"/>
                <a:gd name="connsiteY2" fmla="*/ 16143 h 120835"/>
                <a:gd name="connsiteX3" fmla="*/ 30607 w 125676"/>
                <a:gd name="connsiteY3" fmla="*/ 10999 h 120835"/>
                <a:gd name="connsiteX4" fmla="*/ 1461 w 125676"/>
                <a:gd name="connsiteY4" fmla="*/ 81636 h 120835"/>
                <a:gd name="connsiteX5" fmla="*/ 65926 w 125676"/>
                <a:gd name="connsiteY5" fmla="*/ 116955 h 120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5676" h="120835">
                  <a:moveTo>
                    <a:pt x="65926" y="116955"/>
                  </a:moveTo>
                  <a:cubicBezTo>
                    <a:pt x="90958" y="116955"/>
                    <a:pt x="114618" y="104611"/>
                    <a:pt x="122847" y="79579"/>
                  </a:cubicBezTo>
                  <a:cubicBezTo>
                    <a:pt x="129705" y="57976"/>
                    <a:pt x="123876" y="32259"/>
                    <a:pt x="107760" y="16143"/>
                  </a:cubicBezTo>
                  <a:cubicBezTo>
                    <a:pt x="86843" y="-4431"/>
                    <a:pt x="54610" y="-4431"/>
                    <a:pt x="30607" y="10999"/>
                  </a:cubicBezTo>
                  <a:cubicBezTo>
                    <a:pt x="7633" y="26087"/>
                    <a:pt x="-4369" y="54890"/>
                    <a:pt x="1461" y="81636"/>
                  </a:cubicBezTo>
                  <a:cubicBezTo>
                    <a:pt x="8319" y="113183"/>
                    <a:pt x="37122" y="128614"/>
                    <a:pt x="65926" y="116955"/>
                  </a:cubicBezTo>
                  <a:close/>
                </a:path>
              </a:pathLst>
            </a:custGeom>
            <a:solidFill>
              <a:srgbClr val="A1A194"/>
            </a:solidFill>
            <a:ln w="3429" cap="flat">
              <a:noFill/>
              <a:prstDash val="solid"/>
              <a:miter/>
            </a:ln>
          </p:spPr>
          <p:txBody>
            <a:bodyPr rtlCol="0" anchor="ctr"/>
            <a:lstStyle/>
            <a:p>
              <a:endParaRPr lang="en-US"/>
            </a:p>
          </p:txBody>
        </p:sp>
      </p:grpSp>
      <p:sp>
        <p:nvSpPr>
          <p:cNvPr id="6" name="TextBox 5">
            <a:extLst>
              <a:ext uri="{FF2B5EF4-FFF2-40B4-BE49-F238E27FC236}">
                <a16:creationId xmlns:a16="http://schemas.microsoft.com/office/drawing/2014/main" id="{F395ADA8-4C90-F35B-5E03-9EFF477B072D}"/>
              </a:ext>
            </a:extLst>
          </p:cNvPr>
          <p:cNvSpPr txBox="1"/>
          <p:nvPr userDrawn="1"/>
        </p:nvSpPr>
        <p:spPr>
          <a:xfrm>
            <a:off x="4872748" y="6060114"/>
            <a:ext cx="2446504" cy="230832"/>
          </a:xfrm>
          <a:prstGeom prst="rect">
            <a:avLst/>
          </a:prstGeom>
          <a:noFill/>
        </p:spPr>
        <p:txBody>
          <a:bodyPr wrap="none" rtlCol="0">
            <a:spAutoFit/>
          </a:bodyPr>
          <a:lstStyle/>
          <a:p>
            <a:pPr algn="ctr"/>
            <a:r>
              <a:rPr lang="en-US" sz="900" dirty="0"/>
              <a:t>HOPE </a:t>
            </a:r>
            <a:r>
              <a:rPr lang="en-US" sz="900" dirty="0">
                <a:solidFill>
                  <a:schemeClr val="accent1"/>
                </a:solidFill>
              </a:rPr>
              <a:t>I</a:t>
            </a:r>
            <a:r>
              <a:rPr lang="en-US" sz="900" dirty="0"/>
              <a:t> PERSEVERANCE</a:t>
            </a:r>
            <a:r>
              <a:rPr lang="en-US" sz="900" kern="1200" dirty="0">
                <a:solidFill>
                  <a:schemeClr val="accent1"/>
                </a:solidFill>
                <a:latin typeface="+mn-lt"/>
                <a:ea typeface="+mn-ea"/>
                <a:cs typeface="+mn-cs"/>
              </a:rPr>
              <a:t> I </a:t>
            </a:r>
            <a:r>
              <a:rPr lang="en-US" sz="900" dirty="0"/>
              <a:t>RESPECT </a:t>
            </a:r>
            <a:r>
              <a:rPr lang="en-US" sz="900" kern="1200" dirty="0">
                <a:solidFill>
                  <a:schemeClr val="accent1"/>
                </a:solidFill>
                <a:latin typeface="+mn-lt"/>
                <a:ea typeface="+mn-ea"/>
                <a:cs typeface="+mn-cs"/>
              </a:rPr>
              <a:t>I </a:t>
            </a:r>
            <a:r>
              <a:rPr lang="en-US" sz="900" dirty="0"/>
              <a:t>LOVE</a:t>
            </a:r>
          </a:p>
        </p:txBody>
      </p:sp>
    </p:spTree>
    <p:extLst>
      <p:ext uri="{BB962C8B-B14F-4D97-AF65-F5344CB8AC3E}">
        <p14:creationId xmlns:p14="http://schemas.microsoft.com/office/powerpoint/2010/main" val="1051986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0-#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4" decel="100000" fill="hold" grpId="0" nodeType="withEffect">
                                  <p:stCondLst>
                                    <p:cond delay="20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ppt_x"/>
                                          </p:val>
                                        </p:tav>
                                        <p:tav tm="100000">
                                          <p:val>
                                            <p:strVal val="#ppt_x"/>
                                          </p:val>
                                        </p:tav>
                                      </p:tavLst>
                                    </p:anim>
                                    <p:anim calcmode="lin" valueType="num">
                                      <p:cBhvr additive="base">
                                        <p:cTn id="12" dur="10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30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1000" fill="hold"/>
                                        <p:tgtEl>
                                          <p:spTgt spid="37"/>
                                        </p:tgtEl>
                                        <p:attrNameLst>
                                          <p:attrName>ppt_x</p:attrName>
                                        </p:attrNameLst>
                                      </p:cBhvr>
                                      <p:tavLst>
                                        <p:tav tm="0">
                                          <p:val>
                                            <p:strVal val="#ppt_x"/>
                                          </p:val>
                                        </p:tav>
                                        <p:tav tm="100000">
                                          <p:val>
                                            <p:strVal val="#ppt_x"/>
                                          </p:val>
                                        </p:tav>
                                      </p:tavLst>
                                    </p:anim>
                                    <p:anim calcmode="lin" valueType="num">
                                      <p:cBhvr additive="base">
                                        <p:cTn id="16" dur="1000" fill="hold"/>
                                        <p:tgtEl>
                                          <p:spTgt spid="37"/>
                                        </p:tgtEl>
                                        <p:attrNameLst>
                                          <p:attrName>ppt_y</p:attrName>
                                        </p:attrNameLst>
                                      </p:cBhvr>
                                      <p:tavLst>
                                        <p:tav tm="0">
                                          <p:val>
                                            <p:strVal val="1+#ppt_h/2"/>
                                          </p:val>
                                        </p:tav>
                                        <p:tav tm="100000">
                                          <p:val>
                                            <p:strVal val="#ppt_y"/>
                                          </p:val>
                                        </p:tav>
                                      </p:tavLst>
                                    </p:anim>
                                  </p:childTnLst>
                                </p:cTn>
                              </p:par>
                              <p:par>
                                <p:cTn id="17" presetID="10" presetClass="entr" presetSubtype="0" fill="hold" grpId="0" nodeType="withEffect">
                                  <p:stCondLst>
                                    <p:cond delay="40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1000"/>
                                        <p:tgtEl>
                                          <p:spTgt spid="21"/>
                                        </p:tgtEl>
                                      </p:cBhvr>
                                    </p:animEffect>
                                  </p:childTnLst>
                                </p:cTn>
                              </p:par>
                              <p:par>
                                <p:cTn id="20" presetID="53" presetClass="entr" presetSubtype="16" fill="hold" nodeType="withEffect">
                                  <p:stCondLst>
                                    <p:cond delay="5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2" presetClass="entr" presetSubtype="2" decel="100000" fill="hold" grpId="0" nodeType="withEffect">
                                  <p:stCondLst>
                                    <p:cond delay="70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1000" fill="hold"/>
                                        <p:tgtEl>
                                          <p:spTgt spid="16"/>
                                        </p:tgtEl>
                                        <p:attrNameLst>
                                          <p:attrName>ppt_x</p:attrName>
                                        </p:attrNameLst>
                                      </p:cBhvr>
                                      <p:tavLst>
                                        <p:tav tm="0">
                                          <p:val>
                                            <p:strVal val="1+#ppt_w/2"/>
                                          </p:val>
                                        </p:tav>
                                        <p:tav tm="100000">
                                          <p:val>
                                            <p:strVal val="#ppt_x"/>
                                          </p:val>
                                        </p:tav>
                                      </p:tavLst>
                                    </p:anim>
                                    <p:anim calcmode="lin" valueType="num">
                                      <p:cBhvr additive="base">
                                        <p:cTn id="28" dur="10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2" decel="100000" fill="hold" grpId="0" nodeType="withEffect">
                                  <p:stCondLst>
                                    <p:cond delay="80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1000" fill="hold"/>
                                        <p:tgtEl>
                                          <p:spTgt spid="17"/>
                                        </p:tgtEl>
                                        <p:attrNameLst>
                                          <p:attrName>ppt_x</p:attrName>
                                        </p:attrNameLst>
                                      </p:cBhvr>
                                      <p:tavLst>
                                        <p:tav tm="0">
                                          <p:val>
                                            <p:strVal val="1+#ppt_w/2"/>
                                          </p:val>
                                        </p:tav>
                                        <p:tav tm="100000">
                                          <p:val>
                                            <p:strVal val="#ppt_x"/>
                                          </p:val>
                                        </p:tav>
                                      </p:tavLst>
                                    </p:anim>
                                    <p:anim calcmode="lin" valueType="num">
                                      <p:cBhvr additive="base">
                                        <p:cTn id="32" dur="1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2" decel="100000" fill="hold" grpId="0" nodeType="withEffect">
                                  <p:stCondLst>
                                    <p:cond delay="90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1000" fill="hold"/>
                                        <p:tgtEl>
                                          <p:spTgt spid="19"/>
                                        </p:tgtEl>
                                        <p:attrNameLst>
                                          <p:attrName>ppt_x</p:attrName>
                                        </p:attrNameLst>
                                      </p:cBhvr>
                                      <p:tavLst>
                                        <p:tav tm="0">
                                          <p:val>
                                            <p:strVal val="1+#ppt_w/2"/>
                                          </p:val>
                                        </p:tav>
                                        <p:tav tm="100000">
                                          <p:val>
                                            <p:strVal val="#ppt_x"/>
                                          </p:val>
                                        </p:tav>
                                      </p:tavLst>
                                    </p:anim>
                                    <p:anim calcmode="lin" valueType="num">
                                      <p:cBhvr additive="base">
                                        <p:cTn id="3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0" grpId="0" animBg="1"/>
      <p:bldP spid="34" grpId="0" animBg="1"/>
      <p:bldP spid="37" grpId="0" animBg="1"/>
      <p:bldP spid="16" grpId="0"/>
      <p:bldP spid="17" grpId="0" animBg="1"/>
      <p:bldP spid="19" grpId="0">
        <p:tmplLst>
          <p:tmpl>
            <p:tnLst>
              <p:par>
                <p:cTn presetID="2" presetClass="entr" presetSubtype="2" decel="100000" fill="hold" nodeType="withEffect">
                  <p:stCondLst>
                    <p:cond delay="90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1000" fill="hold"/>
                        <p:tgtEl>
                          <p:spTgt spid="19"/>
                        </p:tgtEl>
                        <p:attrNameLst>
                          <p:attrName>ppt_x</p:attrName>
                        </p:attrNameLst>
                      </p:cBhvr>
                      <p:tavLst>
                        <p:tav tm="0">
                          <p:val>
                            <p:strVal val="1+#ppt_w/2"/>
                          </p:val>
                        </p:tav>
                        <p:tav tm="100000">
                          <p:val>
                            <p:strVal val="#ppt_x"/>
                          </p:val>
                        </p:tav>
                      </p:tavLst>
                    </p:anim>
                    <p:anim calcmode="lin" valueType="num">
                      <p:cBhvr additive="base">
                        <p:cTn dur="1000" fill="hold"/>
                        <p:tgtEl>
                          <p:spTgt spid="19"/>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9914631E-D31F-630F-3525-B4F924ECB935}"/>
              </a:ext>
            </a:extLst>
          </p:cNvPr>
          <p:cNvSpPr>
            <a:spLocks noGrp="1"/>
          </p:cNvSpPr>
          <p:nvPr>
            <p:ph type="dt" sz="half" idx="10"/>
          </p:nvPr>
        </p:nvSpPr>
        <p:spPr/>
        <p:txBody>
          <a:bodyPr/>
          <a:lstStyle/>
          <a:p>
            <a:fld id="{85E74557-5759-4265-B4B0-872386340D0F}" type="datetimeFigureOut">
              <a:rPr lang="en-US" smtClean="0"/>
              <a:pPr/>
              <a:t>9/11/2024</a:t>
            </a:fld>
            <a:endParaRPr lang="en-US"/>
          </a:p>
        </p:txBody>
      </p:sp>
      <p:sp>
        <p:nvSpPr>
          <p:cNvPr id="4" name="Footer Placeholder 3">
            <a:extLst>
              <a:ext uri="{FF2B5EF4-FFF2-40B4-BE49-F238E27FC236}">
                <a16:creationId xmlns:a16="http://schemas.microsoft.com/office/drawing/2014/main" id="{128DC1C7-1F27-8200-A254-FD20556FC80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82439FBE-FA33-7146-27D7-FAED4531733A}"/>
              </a:ext>
            </a:extLst>
          </p:cNvPr>
          <p:cNvSpPr>
            <a:spLocks noGrp="1"/>
          </p:cNvSpPr>
          <p:nvPr>
            <p:ph type="sldNum" sz="quarter" idx="12"/>
          </p:nvPr>
        </p:nvSpPr>
        <p:spPr/>
        <p:txBody>
          <a:bodyPr/>
          <a:lstStyle/>
          <a:p>
            <a:fld id="{D13AA8FF-04B4-4EB8-AD56-A33EAFB551CA}" type="slidenum">
              <a:rPr lang="en-US" smtClean="0"/>
              <a:pPr/>
              <a:t>‹#›</a:t>
            </a:fld>
            <a:endParaRPr lang="en-US"/>
          </a:p>
        </p:txBody>
      </p:sp>
      <p:sp>
        <p:nvSpPr>
          <p:cNvPr id="6" name="Title 1">
            <a:extLst>
              <a:ext uri="{FF2B5EF4-FFF2-40B4-BE49-F238E27FC236}">
                <a16:creationId xmlns:a16="http://schemas.microsoft.com/office/drawing/2014/main" id="{1283ED39-8512-B7B8-E6C3-FB7CC4E51E96}"/>
              </a:ext>
            </a:extLst>
          </p:cNvPr>
          <p:cNvSpPr>
            <a:spLocks noGrp="1"/>
          </p:cNvSpPr>
          <p:nvPr>
            <p:ph type="title"/>
          </p:nvPr>
        </p:nvSpPr>
        <p:spPr>
          <a:xfrm>
            <a:off x="609600" y="457200"/>
            <a:ext cx="10562897" cy="541283"/>
          </a:xfrm>
        </p:spPr>
        <p:txBody>
          <a:bodyPr>
            <a:normAutofit/>
          </a:bodyPr>
          <a:lstStyle>
            <a:lvl1pPr>
              <a:defRPr sz="2400">
                <a:solidFill>
                  <a:schemeClr val="accent3"/>
                </a:solidFill>
              </a:defRPr>
            </a:lvl1pPr>
          </a:lstStyle>
          <a:p>
            <a:r>
              <a:rPr lang="en-US" dirty="0"/>
              <a:t>Click to edit Master title style</a:t>
            </a:r>
          </a:p>
        </p:txBody>
      </p:sp>
      <p:sp>
        <p:nvSpPr>
          <p:cNvPr id="7" name="Text Placeholder 18">
            <a:extLst>
              <a:ext uri="{FF2B5EF4-FFF2-40B4-BE49-F238E27FC236}">
                <a16:creationId xmlns:a16="http://schemas.microsoft.com/office/drawing/2014/main" id="{1A8CB0B2-ED48-5E63-15BF-74A48D028F41}"/>
              </a:ext>
            </a:extLst>
          </p:cNvPr>
          <p:cNvSpPr>
            <a:spLocks noGrp="1"/>
          </p:cNvSpPr>
          <p:nvPr>
            <p:ph type="body" sz="quarter" idx="13" hasCustomPrompt="1"/>
          </p:nvPr>
        </p:nvSpPr>
        <p:spPr>
          <a:xfrm>
            <a:off x="609600" y="998483"/>
            <a:ext cx="10562896" cy="365125"/>
          </a:xfrm>
        </p:spPr>
        <p:txBody>
          <a:bodyPr>
            <a:normAutofit/>
          </a:bodyPr>
          <a:lstStyle>
            <a:lvl1pPr marL="0" indent="0">
              <a:buNone/>
              <a:defRPr sz="1400">
                <a:solidFill>
                  <a:schemeClr val="tx1">
                    <a:lumMod val="65000"/>
                    <a:lumOff val="35000"/>
                  </a:schemeClr>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HERE IS YOUR SUB TITLE</a:t>
            </a:r>
          </a:p>
        </p:txBody>
      </p:sp>
    </p:spTree>
    <p:extLst>
      <p:ext uri="{BB962C8B-B14F-4D97-AF65-F5344CB8AC3E}">
        <p14:creationId xmlns:p14="http://schemas.microsoft.com/office/powerpoint/2010/main" val="14012578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0-#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3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0-#ppt_w/2"/>
                                          </p:val>
                                        </p:tav>
                                        <p:tav tm="100000">
                                          <p:val>
                                            <p:strVal val="#ppt_x"/>
                                          </p:val>
                                        </p:tav>
                                      </p:tavLst>
                                    </p:anim>
                                    <p:anim calcmode="lin" valueType="num">
                                      <p:cBhvr additive="base">
                                        <p:cTn id="1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tmplLst>
          <p:tmpl>
            <p:tnLst>
              <p:par>
                <p:cTn presetID="2" presetClass="entr" presetSubtype="8" decel="100000" fill="hold" nodeType="withEffect">
                  <p:stCondLst>
                    <p:cond delay="30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0-#ppt_w/2"/>
                          </p:val>
                        </p:tav>
                        <p:tav tm="100000">
                          <p:val>
                            <p:strVal val="#ppt_x"/>
                          </p:val>
                        </p:tav>
                      </p:tavLst>
                    </p:anim>
                    <p:anim calcmode="lin" valueType="num">
                      <p:cBhvr additive="base">
                        <p:cTn dur="1000" fill="hold"/>
                        <p:tgtEl>
                          <p:spTgt spid="7"/>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BD765866-43C6-4999-7167-40B8934E9DB0}"/>
              </a:ext>
            </a:extLst>
          </p:cNvPr>
          <p:cNvSpPr>
            <a:spLocks noGrp="1"/>
          </p:cNvSpPr>
          <p:nvPr>
            <p:ph type="dt" sz="half" idx="10"/>
          </p:nvPr>
        </p:nvSpPr>
        <p:spPr/>
        <p:txBody>
          <a:bodyPr/>
          <a:lstStyle/>
          <a:p>
            <a:fld id="{85E74557-5759-4265-B4B0-872386340D0F}" type="datetimeFigureOut">
              <a:rPr lang="en-US" smtClean="0"/>
              <a:pPr/>
              <a:t>9/11/2024</a:t>
            </a:fld>
            <a:endParaRPr lang="en-US"/>
          </a:p>
        </p:txBody>
      </p:sp>
      <p:sp>
        <p:nvSpPr>
          <p:cNvPr id="4" name="Footer Placeholder 3">
            <a:extLst>
              <a:ext uri="{FF2B5EF4-FFF2-40B4-BE49-F238E27FC236}">
                <a16:creationId xmlns:a16="http://schemas.microsoft.com/office/drawing/2014/main" id="{EBBC5062-F48A-E1BE-1452-476CC84E736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FEE12D50-F216-CFA1-B057-D072C9130863}"/>
              </a:ext>
            </a:extLst>
          </p:cNvPr>
          <p:cNvSpPr>
            <a:spLocks noGrp="1"/>
          </p:cNvSpPr>
          <p:nvPr>
            <p:ph type="sldNum" sz="quarter" idx="12"/>
          </p:nvPr>
        </p:nvSpPr>
        <p:spPr/>
        <p:txBody>
          <a:bodyPr/>
          <a:lstStyle/>
          <a:p>
            <a:fld id="{D13AA8FF-04B4-4EB8-AD56-A33EAFB551CA}" type="slidenum">
              <a:rPr lang="en-US" smtClean="0"/>
              <a:pPr/>
              <a:t>‹#›</a:t>
            </a:fld>
            <a:endParaRPr lang="en-US"/>
          </a:p>
        </p:txBody>
      </p:sp>
    </p:spTree>
    <p:extLst>
      <p:ext uri="{BB962C8B-B14F-4D97-AF65-F5344CB8AC3E}">
        <p14:creationId xmlns:p14="http://schemas.microsoft.com/office/powerpoint/2010/main" val="112828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F2DAD47-208E-4F7A-8DA5-90354E1FB310}"/>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rcRect/>
          <a:stretch/>
        </p:blipFill>
        <p:spPr>
          <a:xfrm>
            <a:off x="2726041" y="-1409698"/>
            <a:ext cx="8032140" cy="8032140"/>
          </a:xfrm>
          <a:prstGeom prst="ellipse">
            <a:avLst/>
          </a:prstGeom>
          <a:effectLst>
            <a:softEdge rad="1270000"/>
          </a:effectLst>
        </p:spPr>
      </p:pic>
      <p:sp>
        <p:nvSpPr>
          <p:cNvPr id="3" name="Date Placeholder 2">
            <a:extLst>
              <a:ext uri="{FF2B5EF4-FFF2-40B4-BE49-F238E27FC236}">
                <a16:creationId xmlns:a16="http://schemas.microsoft.com/office/drawing/2014/main" id="{54530D57-C961-A7EF-CBC3-45253D173704}"/>
              </a:ext>
            </a:extLst>
          </p:cNvPr>
          <p:cNvSpPr>
            <a:spLocks noGrp="1"/>
          </p:cNvSpPr>
          <p:nvPr>
            <p:ph type="dt" sz="half" idx="10"/>
          </p:nvPr>
        </p:nvSpPr>
        <p:spPr/>
        <p:txBody>
          <a:bodyPr/>
          <a:lstStyle/>
          <a:p>
            <a:fld id="{85E74557-5759-4265-B4B0-872386340D0F}" type="datetimeFigureOut">
              <a:rPr lang="en-US" smtClean="0"/>
              <a:pPr/>
              <a:t>9/11/2024</a:t>
            </a:fld>
            <a:endParaRPr lang="en-US"/>
          </a:p>
        </p:txBody>
      </p:sp>
      <p:sp>
        <p:nvSpPr>
          <p:cNvPr id="5" name="Slide Number Placeholder 4">
            <a:extLst>
              <a:ext uri="{FF2B5EF4-FFF2-40B4-BE49-F238E27FC236}">
                <a16:creationId xmlns:a16="http://schemas.microsoft.com/office/drawing/2014/main" id="{016B2B92-2E6B-BD14-F2D6-5632135D7400}"/>
              </a:ext>
            </a:extLst>
          </p:cNvPr>
          <p:cNvSpPr>
            <a:spLocks noGrp="1"/>
          </p:cNvSpPr>
          <p:nvPr>
            <p:ph type="sldNum" sz="quarter" idx="12"/>
          </p:nvPr>
        </p:nvSpPr>
        <p:spPr/>
        <p:txBody>
          <a:bodyPr/>
          <a:lstStyle/>
          <a:p>
            <a:fld id="{D13AA8FF-04B4-4EB8-AD56-A33EAFB551CA}" type="slidenum">
              <a:rPr lang="en-US" smtClean="0"/>
              <a:pPr/>
              <a:t>‹#›</a:t>
            </a:fld>
            <a:endParaRPr lang="en-US"/>
          </a:p>
        </p:txBody>
      </p:sp>
      <p:sp>
        <p:nvSpPr>
          <p:cNvPr id="9" name="Title 8">
            <a:extLst>
              <a:ext uri="{FF2B5EF4-FFF2-40B4-BE49-F238E27FC236}">
                <a16:creationId xmlns:a16="http://schemas.microsoft.com/office/drawing/2014/main" id="{39128878-061D-7AE2-5D69-F373140638AB}"/>
              </a:ext>
            </a:extLst>
          </p:cNvPr>
          <p:cNvSpPr>
            <a:spLocks noGrp="1"/>
          </p:cNvSpPr>
          <p:nvPr>
            <p:ph type="title" hasCustomPrompt="1"/>
          </p:nvPr>
        </p:nvSpPr>
        <p:spPr>
          <a:xfrm>
            <a:off x="1202266" y="3300443"/>
            <a:ext cx="5323685" cy="1274499"/>
          </a:xfrm>
        </p:spPr>
        <p:txBody>
          <a:bodyPr anchor="b">
            <a:normAutofit/>
          </a:bodyPr>
          <a:lstStyle>
            <a:lvl1pPr>
              <a:defRPr sz="2800">
                <a:solidFill>
                  <a:schemeClr val="accent3"/>
                </a:solidFill>
              </a:defRPr>
            </a:lvl1pPr>
          </a:lstStyle>
          <a:p>
            <a:r>
              <a:rPr lang="en-US" dirty="0"/>
              <a:t>CLICK TO EDIT MASTER TITLE STYLE</a:t>
            </a:r>
          </a:p>
        </p:txBody>
      </p:sp>
      <p:sp>
        <p:nvSpPr>
          <p:cNvPr id="10" name="Freeform: Shape 9">
            <a:extLst>
              <a:ext uri="{FF2B5EF4-FFF2-40B4-BE49-F238E27FC236}">
                <a16:creationId xmlns:a16="http://schemas.microsoft.com/office/drawing/2014/main" id="{352EC517-4927-26A9-6869-5EAF4D7F5DFC}"/>
              </a:ext>
            </a:extLst>
          </p:cNvPr>
          <p:cNvSpPr/>
          <p:nvPr userDrawn="1"/>
        </p:nvSpPr>
        <p:spPr>
          <a:xfrm>
            <a:off x="1191957" y="4612650"/>
            <a:ext cx="2540000" cy="0"/>
          </a:xfrm>
          <a:custGeom>
            <a:avLst/>
            <a:gdLst>
              <a:gd name="connsiteX0" fmla="*/ 0 w 2540000"/>
              <a:gd name="connsiteY0" fmla="*/ 0 h 0"/>
              <a:gd name="connsiteX1" fmla="*/ 2540000 w 2540000"/>
              <a:gd name="connsiteY1" fmla="*/ 0 h 0"/>
            </a:gdLst>
            <a:ahLst/>
            <a:cxnLst>
              <a:cxn ang="0">
                <a:pos x="connsiteX0" y="connsiteY0"/>
              </a:cxn>
              <a:cxn ang="0">
                <a:pos x="connsiteX1" y="connsiteY1"/>
              </a:cxn>
            </a:cxnLst>
            <a:rect l="l" t="t" r="r" b="b"/>
            <a:pathLst>
              <a:path w="2540000">
                <a:moveTo>
                  <a:pt x="0" y="0"/>
                </a:moveTo>
                <a:lnTo>
                  <a:pt x="2540000" y="0"/>
                </a:lnTo>
              </a:path>
            </a:pathLst>
          </a:cu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Placeholder 18">
            <a:extLst>
              <a:ext uri="{FF2B5EF4-FFF2-40B4-BE49-F238E27FC236}">
                <a16:creationId xmlns:a16="http://schemas.microsoft.com/office/drawing/2014/main" id="{34DF5EB7-B049-B0CB-4B6D-8B42EA9FA6E3}"/>
              </a:ext>
            </a:extLst>
          </p:cNvPr>
          <p:cNvSpPr>
            <a:spLocks noGrp="1"/>
          </p:cNvSpPr>
          <p:nvPr>
            <p:ph type="body" sz="quarter" idx="13" hasCustomPrompt="1"/>
          </p:nvPr>
        </p:nvSpPr>
        <p:spPr>
          <a:xfrm>
            <a:off x="1202267" y="4682136"/>
            <a:ext cx="5333696" cy="857880"/>
          </a:xfrm>
        </p:spPr>
        <p:txBody>
          <a:bodyPr>
            <a:normAutofit/>
          </a:bodyPr>
          <a:lstStyle>
            <a:lvl1pPr marL="0" indent="0">
              <a:buNone/>
              <a:defRPr sz="1400">
                <a:solidFill>
                  <a:schemeClr val="tx1"/>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HERE IS YOUR SUB TITLE</a:t>
            </a:r>
          </a:p>
        </p:txBody>
      </p:sp>
      <p:pic>
        <p:nvPicPr>
          <p:cNvPr id="12" name="Picture 11">
            <a:extLst>
              <a:ext uri="{FF2B5EF4-FFF2-40B4-BE49-F238E27FC236}">
                <a16:creationId xmlns:a16="http://schemas.microsoft.com/office/drawing/2014/main" id="{CB12D4E3-8DB1-CD70-173F-A74D9FAA55AD}"/>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77023" y="1113973"/>
            <a:ext cx="1480658" cy="1480658"/>
          </a:xfrm>
          <a:prstGeom prst="ellipse">
            <a:avLst/>
          </a:prstGeom>
        </p:spPr>
      </p:pic>
      <p:grpSp>
        <p:nvGrpSpPr>
          <p:cNvPr id="13" name="Group 12">
            <a:extLst>
              <a:ext uri="{FF2B5EF4-FFF2-40B4-BE49-F238E27FC236}">
                <a16:creationId xmlns:a16="http://schemas.microsoft.com/office/drawing/2014/main" id="{754E3E09-A866-BB29-C1B2-15638E4EE439}"/>
              </a:ext>
            </a:extLst>
          </p:cNvPr>
          <p:cNvGrpSpPr/>
          <p:nvPr userDrawn="1"/>
        </p:nvGrpSpPr>
        <p:grpSpPr>
          <a:xfrm>
            <a:off x="3370871" y="-95113"/>
            <a:ext cx="2725129" cy="1104625"/>
            <a:chOff x="3016452" y="4680097"/>
            <a:chExt cx="2725129" cy="1104625"/>
          </a:xfrm>
        </p:grpSpPr>
        <p:sp>
          <p:nvSpPr>
            <p:cNvPr id="14" name="Freeform: Shape 13">
              <a:extLst>
                <a:ext uri="{FF2B5EF4-FFF2-40B4-BE49-F238E27FC236}">
                  <a16:creationId xmlns:a16="http://schemas.microsoft.com/office/drawing/2014/main" id="{3AC4DC35-991F-DBFC-BD6F-4A4A4E37260E}"/>
                </a:ext>
              </a:extLst>
            </p:cNvPr>
            <p:cNvSpPr/>
            <p:nvPr/>
          </p:nvSpPr>
          <p:spPr>
            <a:xfrm>
              <a:off x="3320649" y="4883135"/>
              <a:ext cx="110023" cy="106740"/>
            </a:xfrm>
            <a:custGeom>
              <a:avLst/>
              <a:gdLst>
                <a:gd name="connsiteX0" fmla="*/ 129337 w 152895"/>
                <a:gd name="connsiteY0" fmla="*/ 26695 h 148333"/>
                <a:gd name="connsiteX1" fmla="*/ 51841 w 152895"/>
                <a:gd name="connsiteY1" fmla="*/ 4750 h 148333"/>
                <a:gd name="connsiteX2" fmla="*/ 8293 w 152895"/>
                <a:gd name="connsiteY2" fmla="*/ 104534 h 148333"/>
                <a:gd name="connsiteX3" fmla="*/ 98133 w 152895"/>
                <a:gd name="connsiteY3" fmla="*/ 146024 h 148333"/>
                <a:gd name="connsiteX4" fmla="*/ 150940 w 152895"/>
                <a:gd name="connsiteY4" fmla="*/ 87389 h 148333"/>
                <a:gd name="connsiteX5" fmla="*/ 129337 w 152895"/>
                <a:gd name="connsiteY5" fmla="*/ 26695 h 148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895" h="148333">
                  <a:moveTo>
                    <a:pt x="129337" y="26695"/>
                  </a:moveTo>
                  <a:cubicBezTo>
                    <a:pt x="122822" y="-2451"/>
                    <a:pt x="79616" y="-4166"/>
                    <a:pt x="51841" y="4750"/>
                  </a:cubicBezTo>
                  <a:cubicBezTo>
                    <a:pt x="11379" y="18123"/>
                    <a:pt x="-13995" y="65443"/>
                    <a:pt x="8293" y="104534"/>
                  </a:cubicBezTo>
                  <a:cubicBezTo>
                    <a:pt x="25095" y="134023"/>
                    <a:pt x="64186" y="155626"/>
                    <a:pt x="98133" y="146024"/>
                  </a:cubicBezTo>
                  <a:cubicBezTo>
                    <a:pt x="124879" y="138481"/>
                    <a:pt x="144767" y="114135"/>
                    <a:pt x="150940" y="87389"/>
                  </a:cubicBezTo>
                  <a:cubicBezTo>
                    <a:pt x="156769" y="62700"/>
                    <a:pt x="149568" y="38011"/>
                    <a:pt x="129337" y="26695"/>
                  </a:cubicBezTo>
                  <a:close/>
                </a:path>
              </a:pathLst>
            </a:custGeom>
            <a:solidFill>
              <a:srgbClr val="A1A194"/>
            </a:solidFill>
            <a:ln w="3429"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A77A90E0-9566-6412-397C-794D610405D7}"/>
                </a:ext>
              </a:extLst>
            </p:cNvPr>
            <p:cNvSpPr/>
            <p:nvPr/>
          </p:nvSpPr>
          <p:spPr>
            <a:xfrm>
              <a:off x="3613977" y="5055240"/>
              <a:ext cx="78448" cy="78340"/>
            </a:xfrm>
            <a:custGeom>
              <a:avLst/>
              <a:gdLst>
                <a:gd name="connsiteX0" fmla="*/ 108156 w 109017"/>
                <a:gd name="connsiteY0" fmla="*/ 53273 h 108866"/>
                <a:gd name="connsiteX1" fmla="*/ 59807 w 109017"/>
                <a:gd name="connsiteY1" fmla="*/ 1152 h 108866"/>
                <a:gd name="connsiteX2" fmla="*/ 485 w 109017"/>
                <a:gd name="connsiteY2" fmla="*/ 39900 h 108866"/>
                <a:gd name="connsiteX3" fmla="*/ 26203 w 109017"/>
                <a:gd name="connsiteY3" fmla="*/ 98193 h 108866"/>
                <a:gd name="connsiteX4" fmla="*/ 82781 w 109017"/>
                <a:gd name="connsiteY4" fmla="*/ 98193 h 108866"/>
                <a:gd name="connsiteX5" fmla="*/ 108156 w 109017"/>
                <a:gd name="connsiteY5" fmla="*/ 53273 h 108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017" h="108866">
                  <a:moveTo>
                    <a:pt x="108156" y="53273"/>
                  </a:moveTo>
                  <a:cubicBezTo>
                    <a:pt x="103698" y="29270"/>
                    <a:pt x="84153" y="6296"/>
                    <a:pt x="59807" y="1152"/>
                  </a:cubicBezTo>
                  <a:cubicBezTo>
                    <a:pt x="33061" y="-4677"/>
                    <a:pt x="4600" y="12125"/>
                    <a:pt x="485" y="39900"/>
                  </a:cubicBezTo>
                  <a:cubicBezTo>
                    <a:pt x="-2601" y="61846"/>
                    <a:pt x="9400" y="84820"/>
                    <a:pt x="26203" y="98193"/>
                  </a:cubicBezTo>
                  <a:cubicBezTo>
                    <a:pt x="44033" y="112595"/>
                    <a:pt x="67351" y="112252"/>
                    <a:pt x="82781" y="98193"/>
                  </a:cubicBezTo>
                  <a:cubicBezTo>
                    <a:pt x="101298" y="92364"/>
                    <a:pt x="112270" y="75219"/>
                    <a:pt x="108156" y="53273"/>
                  </a:cubicBezTo>
                  <a:close/>
                </a:path>
              </a:pathLst>
            </a:custGeom>
            <a:solidFill>
              <a:srgbClr val="A1A194"/>
            </a:solidFill>
            <a:ln w="3429"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B299C1EA-5670-9C1C-CD18-7D4DF824D3A8}"/>
                </a:ext>
              </a:extLst>
            </p:cNvPr>
            <p:cNvSpPr/>
            <p:nvPr/>
          </p:nvSpPr>
          <p:spPr>
            <a:xfrm>
              <a:off x="3016698" y="5135636"/>
              <a:ext cx="74196" cy="76698"/>
            </a:xfrm>
            <a:custGeom>
              <a:avLst/>
              <a:gdLst>
                <a:gd name="connsiteX0" fmla="*/ 35662 w 103108"/>
                <a:gd name="connsiteY0" fmla="*/ 100998 h 106584"/>
                <a:gd name="connsiteX1" fmla="*/ 99441 w 103108"/>
                <a:gd name="connsiteY1" fmla="*/ 76652 h 106584"/>
                <a:gd name="connsiteX2" fmla="*/ 77153 w 103108"/>
                <a:gd name="connsiteY2" fmla="*/ 8758 h 106584"/>
                <a:gd name="connsiteX3" fmla="*/ 0 w 103108"/>
                <a:gd name="connsiteY3" fmla="*/ 23159 h 106584"/>
                <a:gd name="connsiteX4" fmla="*/ 0 w 103108"/>
                <a:gd name="connsiteY4" fmla="*/ 68080 h 106584"/>
                <a:gd name="connsiteX5" fmla="*/ 35662 w 103108"/>
                <a:gd name="connsiteY5" fmla="*/ 100998 h 10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108" h="106584">
                  <a:moveTo>
                    <a:pt x="35662" y="100998"/>
                  </a:moveTo>
                  <a:cubicBezTo>
                    <a:pt x="61036" y="113685"/>
                    <a:pt x="88811" y="104427"/>
                    <a:pt x="99441" y="76652"/>
                  </a:cubicBezTo>
                  <a:cubicBezTo>
                    <a:pt x="108699" y="52306"/>
                    <a:pt x="100127" y="22474"/>
                    <a:pt x="77153" y="8758"/>
                  </a:cubicBezTo>
                  <a:cubicBezTo>
                    <a:pt x="52464" y="-5644"/>
                    <a:pt x="14402" y="-3244"/>
                    <a:pt x="0" y="23159"/>
                  </a:cubicBezTo>
                  <a:lnTo>
                    <a:pt x="0" y="68080"/>
                  </a:lnTo>
                  <a:cubicBezTo>
                    <a:pt x="7201" y="82481"/>
                    <a:pt x="20574" y="94140"/>
                    <a:pt x="35662" y="100998"/>
                  </a:cubicBezTo>
                  <a:close/>
                </a:path>
              </a:pathLst>
            </a:custGeom>
            <a:solidFill>
              <a:srgbClr val="A1A194"/>
            </a:solidFill>
            <a:ln w="3429"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B4CB9628-C084-DA8D-69D6-7FA99AA03DB2}"/>
                </a:ext>
              </a:extLst>
            </p:cNvPr>
            <p:cNvSpPr/>
            <p:nvPr/>
          </p:nvSpPr>
          <p:spPr>
            <a:xfrm>
              <a:off x="3028066" y="4945037"/>
              <a:ext cx="56864" cy="51246"/>
            </a:xfrm>
            <a:custGeom>
              <a:avLst/>
              <a:gdLst>
                <a:gd name="connsiteX0" fmla="*/ 59641 w 79022"/>
                <a:gd name="connsiteY0" fmla="*/ 5823 h 71215"/>
                <a:gd name="connsiteX1" fmla="*/ 6492 w 79022"/>
                <a:gd name="connsiteY1" fmla="*/ 15424 h 71215"/>
                <a:gd name="connsiteX2" fmla="*/ 18836 w 79022"/>
                <a:gd name="connsiteY2" fmla="*/ 64802 h 71215"/>
                <a:gd name="connsiteX3" fmla="*/ 72328 w 79022"/>
                <a:gd name="connsiteY3" fmla="*/ 56229 h 71215"/>
                <a:gd name="connsiteX4" fmla="*/ 59641 w 79022"/>
                <a:gd name="connsiteY4" fmla="*/ 5823 h 71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022" h="71215">
                  <a:moveTo>
                    <a:pt x="59641" y="5823"/>
                  </a:moveTo>
                  <a:cubicBezTo>
                    <a:pt x="42153" y="-4464"/>
                    <a:pt x="18836" y="-1035"/>
                    <a:pt x="6492" y="15424"/>
                  </a:cubicBezTo>
                  <a:cubicBezTo>
                    <a:pt x="-6196" y="32226"/>
                    <a:pt x="662" y="54858"/>
                    <a:pt x="18836" y="64802"/>
                  </a:cubicBezTo>
                  <a:cubicBezTo>
                    <a:pt x="36667" y="75432"/>
                    <a:pt x="58955" y="73031"/>
                    <a:pt x="72328" y="56229"/>
                  </a:cubicBezTo>
                  <a:cubicBezTo>
                    <a:pt x="86044" y="39427"/>
                    <a:pt x="77129" y="16110"/>
                    <a:pt x="59641" y="5823"/>
                  </a:cubicBezTo>
                  <a:close/>
                </a:path>
              </a:pathLst>
            </a:custGeom>
            <a:solidFill>
              <a:srgbClr val="A1A194"/>
            </a:solidFill>
            <a:ln w="3429"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DC9595C4-F4ED-05F7-33D6-002F4B0293EF}"/>
                </a:ext>
              </a:extLst>
            </p:cNvPr>
            <p:cNvSpPr/>
            <p:nvPr/>
          </p:nvSpPr>
          <p:spPr>
            <a:xfrm>
              <a:off x="3214015" y="5095941"/>
              <a:ext cx="51471" cy="53994"/>
            </a:xfrm>
            <a:custGeom>
              <a:avLst/>
              <a:gdLst>
                <a:gd name="connsiteX0" fmla="*/ 38863 w 71528"/>
                <a:gd name="connsiteY0" fmla="*/ 141 h 75033"/>
                <a:gd name="connsiteX1" fmla="*/ 115 w 71528"/>
                <a:gd name="connsiteY1" fmla="*/ 32374 h 75033"/>
                <a:gd name="connsiteX2" fmla="*/ 26862 w 71528"/>
                <a:gd name="connsiteY2" fmla="*/ 73179 h 75033"/>
                <a:gd name="connsiteX3" fmla="*/ 39206 w 71528"/>
                <a:gd name="connsiteY3" fmla="*/ 74551 h 75033"/>
                <a:gd name="connsiteX4" fmla="*/ 71439 w 71528"/>
                <a:gd name="connsiteY4" fmla="*/ 37174 h 75033"/>
                <a:gd name="connsiteX5" fmla="*/ 38863 w 71528"/>
                <a:gd name="connsiteY5" fmla="*/ 141 h 75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28" h="75033">
                  <a:moveTo>
                    <a:pt x="38863" y="141"/>
                  </a:moveTo>
                  <a:cubicBezTo>
                    <a:pt x="18975" y="-1573"/>
                    <a:pt x="1487" y="12486"/>
                    <a:pt x="115" y="32374"/>
                  </a:cubicBezTo>
                  <a:cubicBezTo>
                    <a:pt x="-1256" y="50548"/>
                    <a:pt x="9717" y="67350"/>
                    <a:pt x="26862" y="73179"/>
                  </a:cubicBezTo>
                  <a:cubicBezTo>
                    <a:pt x="30633" y="74893"/>
                    <a:pt x="34748" y="75579"/>
                    <a:pt x="39206" y="74551"/>
                  </a:cubicBezTo>
                  <a:cubicBezTo>
                    <a:pt x="56351" y="69407"/>
                    <a:pt x="70067" y="55691"/>
                    <a:pt x="71439" y="37174"/>
                  </a:cubicBezTo>
                  <a:cubicBezTo>
                    <a:pt x="72810" y="17629"/>
                    <a:pt x="58408" y="1856"/>
                    <a:pt x="38863" y="141"/>
                  </a:cubicBezTo>
                  <a:close/>
                </a:path>
              </a:pathLst>
            </a:custGeom>
            <a:solidFill>
              <a:srgbClr val="A1A194"/>
            </a:solidFill>
            <a:ln w="3429"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0A9A0B45-9E51-4480-75EA-62D3E58FBE3D}"/>
                </a:ext>
              </a:extLst>
            </p:cNvPr>
            <p:cNvSpPr/>
            <p:nvPr/>
          </p:nvSpPr>
          <p:spPr>
            <a:xfrm>
              <a:off x="3016452" y="4791801"/>
              <a:ext cx="6477" cy="34545"/>
            </a:xfrm>
            <a:custGeom>
              <a:avLst/>
              <a:gdLst>
                <a:gd name="connsiteX0" fmla="*/ 0 w 9001"/>
                <a:gd name="connsiteY0" fmla="*/ 0 h 48006"/>
                <a:gd name="connsiteX1" fmla="*/ 0 w 9001"/>
                <a:gd name="connsiteY1" fmla="*/ 48006 h 48006"/>
                <a:gd name="connsiteX2" fmla="*/ 8915 w 9001"/>
                <a:gd name="connsiteY2" fmla="*/ 25718 h 48006"/>
                <a:gd name="connsiteX3" fmla="*/ 0 w 9001"/>
                <a:gd name="connsiteY3" fmla="*/ 0 h 48006"/>
              </a:gdLst>
              <a:ahLst/>
              <a:cxnLst>
                <a:cxn ang="0">
                  <a:pos x="connsiteX0" y="connsiteY0"/>
                </a:cxn>
                <a:cxn ang="0">
                  <a:pos x="connsiteX1" y="connsiteY1"/>
                </a:cxn>
                <a:cxn ang="0">
                  <a:pos x="connsiteX2" y="connsiteY2"/>
                </a:cxn>
                <a:cxn ang="0">
                  <a:pos x="connsiteX3" y="connsiteY3"/>
                </a:cxn>
              </a:cxnLst>
              <a:rect l="l" t="t" r="r" b="b"/>
              <a:pathLst>
                <a:path w="9001" h="48006">
                  <a:moveTo>
                    <a:pt x="0" y="0"/>
                  </a:moveTo>
                  <a:lnTo>
                    <a:pt x="0" y="48006"/>
                  </a:lnTo>
                  <a:cubicBezTo>
                    <a:pt x="5144" y="41834"/>
                    <a:pt x="8230" y="34290"/>
                    <a:pt x="8915" y="25718"/>
                  </a:cubicBezTo>
                  <a:cubicBezTo>
                    <a:pt x="9601" y="15773"/>
                    <a:pt x="6172" y="6515"/>
                    <a:pt x="0" y="0"/>
                  </a:cubicBezTo>
                  <a:close/>
                </a:path>
              </a:pathLst>
            </a:custGeom>
            <a:solidFill>
              <a:srgbClr val="A1A194"/>
            </a:solidFill>
            <a:ln w="3429"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15445CDD-157F-42A0-4995-1B2DBA80801C}"/>
                </a:ext>
              </a:extLst>
            </p:cNvPr>
            <p:cNvSpPr/>
            <p:nvPr/>
          </p:nvSpPr>
          <p:spPr>
            <a:xfrm>
              <a:off x="3175827" y="4877628"/>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5EDAC828-35ED-5832-5149-4BC2655F799D}"/>
                </a:ext>
              </a:extLst>
            </p:cNvPr>
            <p:cNvSpPr/>
            <p:nvPr/>
          </p:nvSpPr>
          <p:spPr>
            <a:xfrm>
              <a:off x="3144984" y="5316349"/>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9"/>
                    <a:pt x="31581" y="3487"/>
                  </a:cubicBezTo>
                  <a:close/>
                </a:path>
              </a:pathLst>
            </a:custGeom>
            <a:solidFill>
              <a:srgbClr val="A1A194"/>
            </a:solidFill>
            <a:ln w="3429"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FF6378C-C2C2-516E-63AD-1311BCD72FC8}"/>
                </a:ext>
              </a:extLst>
            </p:cNvPr>
            <p:cNvSpPr/>
            <p:nvPr/>
          </p:nvSpPr>
          <p:spPr>
            <a:xfrm>
              <a:off x="3284672" y="5459924"/>
              <a:ext cx="60822" cy="58582"/>
            </a:xfrm>
            <a:custGeom>
              <a:avLst/>
              <a:gdLst>
                <a:gd name="connsiteX0" fmla="*/ 45601 w 84523"/>
                <a:gd name="connsiteY0" fmla="*/ 104 h 81410"/>
                <a:gd name="connsiteX1" fmla="*/ 2052 w 84523"/>
                <a:gd name="connsiteY1" fmla="*/ 29593 h 81410"/>
                <a:gd name="connsiteX2" fmla="*/ 19197 w 84523"/>
                <a:gd name="connsiteY2" fmla="*/ 76570 h 81410"/>
                <a:gd name="connsiteX3" fmla="*/ 61374 w 84523"/>
                <a:gd name="connsiteY3" fmla="*/ 70056 h 81410"/>
                <a:gd name="connsiteX4" fmla="*/ 74747 w 84523"/>
                <a:gd name="connsiteY4" fmla="*/ 64226 h 81410"/>
                <a:gd name="connsiteX5" fmla="*/ 84005 w 84523"/>
                <a:gd name="connsiteY5" fmla="*/ 32337 h 81410"/>
                <a:gd name="connsiteX6" fmla="*/ 45601 w 84523"/>
                <a:gd name="connsiteY6" fmla="*/ 104 h 81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523" h="81410">
                  <a:moveTo>
                    <a:pt x="45601" y="104"/>
                  </a:moveTo>
                  <a:cubicBezTo>
                    <a:pt x="26055" y="-1268"/>
                    <a:pt x="8225" y="11076"/>
                    <a:pt x="2052" y="29593"/>
                  </a:cubicBezTo>
                  <a:cubicBezTo>
                    <a:pt x="-3777" y="47081"/>
                    <a:pt x="3081" y="67312"/>
                    <a:pt x="19197" y="76570"/>
                  </a:cubicBezTo>
                  <a:cubicBezTo>
                    <a:pt x="34285" y="85486"/>
                    <a:pt x="50744" y="81371"/>
                    <a:pt x="61374" y="70056"/>
                  </a:cubicBezTo>
                  <a:cubicBezTo>
                    <a:pt x="65832" y="69712"/>
                    <a:pt x="70632" y="67655"/>
                    <a:pt x="74747" y="64226"/>
                  </a:cubicBezTo>
                  <a:cubicBezTo>
                    <a:pt x="83320" y="57025"/>
                    <a:pt x="85720" y="42966"/>
                    <a:pt x="84005" y="32337"/>
                  </a:cubicBezTo>
                  <a:cubicBezTo>
                    <a:pt x="81262" y="13820"/>
                    <a:pt x="63431" y="1476"/>
                    <a:pt x="45601" y="104"/>
                  </a:cubicBezTo>
                  <a:close/>
                </a:path>
              </a:pathLst>
            </a:custGeom>
            <a:solidFill>
              <a:srgbClr val="A1A194"/>
            </a:solidFill>
            <a:ln w="3429"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42BBA544-3479-0820-882E-BBE3DC787090}"/>
                </a:ext>
              </a:extLst>
            </p:cNvPr>
            <p:cNvSpPr/>
            <p:nvPr/>
          </p:nvSpPr>
          <p:spPr>
            <a:xfrm>
              <a:off x="3517436" y="5417522"/>
              <a:ext cx="74286" cy="78709"/>
            </a:xfrm>
            <a:custGeom>
              <a:avLst/>
              <a:gdLst>
                <a:gd name="connsiteX0" fmla="*/ 70523 w 103233"/>
                <a:gd name="connsiteY0" fmla="*/ 6222 h 109379"/>
                <a:gd name="connsiteX1" fmla="*/ 1600 w 103233"/>
                <a:gd name="connsiteY1" fmla="*/ 32282 h 109379"/>
                <a:gd name="connsiteX2" fmla="*/ 31432 w 103233"/>
                <a:gd name="connsiteY2" fmla="*/ 99834 h 109379"/>
                <a:gd name="connsiteX3" fmla="*/ 34519 w 103233"/>
                <a:gd name="connsiteY3" fmla="*/ 101891 h 109379"/>
                <a:gd name="connsiteX4" fmla="*/ 39319 w 103233"/>
                <a:gd name="connsiteY4" fmla="*/ 104291 h 109379"/>
                <a:gd name="connsiteX5" fmla="*/ 39662 w 103233"/>
                <a:gd name="connsiteY5" fmla="*/ 104291 h 109379"/>
                <a:gd name="connsiteX6" fmla="*/ 40005 w 103233"/>
                <a:gd name="connsiteY6" fmla="*/ 104291 h 109379"/>
                <a:gd name="connsiteX7" fmla="*/ 78410 w 103233"/>
                <a:gd name="connsiteY7" fmla="*/ 105320 h 109379"/>
                <a:gd name="connsiteX8" fmla="*/ 101041 w 103233"/>
                <a:gd name="connsiteY8" fmla="*/ 76517 h 109379"/>
                <a:gd name="connsiteX9" fmla="*/ 70523 w 103233"/>
                <a:gd name="connsiteY9" fmla="*/ 6222 h 1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3233" h="109379">
                  <a:moveTo>
                    <a:pt x="70523" y="6222"/>
                  </a:moveTo>
                  <a:cubicBezTo>
                    <a:pt x="43777" y="-6808"/>
                    <a:pt x="9144" y="50"/>
                    <a:pt x="1600" y="32282"/>
                  </a:cubicBezTo>
                  <a:cubicBezTo>
                    <a:pt x="-4915" y="59714"/>
                    <a:pt x="9144" y="85432"/>
                    <a:pt x="31432" y="99834"/>
                  </a:cubicBezTo>
                  <a:cubicBezTo>
                    <a:pt x="32461" y="100520"/>
                    <a:pt x="33490" y="101205"/>
                    <a:pt x="34519" y="101891"/>
                  </a:cubicBezTo>
                  <a:cubicBezTo>
                    <a:pt x="36233" y="102577"/>
                    <a:pt x="37605" y="103606"/>
                    <a:pt x="39319" y="104291"/>
                  </a:cubicBezTo>
                  <a:cubicBezTo>
                    <a:pt x="39319" y="104291"/>
                    <a:pt x="39319" y="104291"/>
                    <a:pt x="39662" y="104291"/>
                  </a:cubicBezTo>
                  <a:cubicBezTo>
                    <a:pt x="39662" y="104291"/>
                    <a:pt x="39662" y="104291"/>
                    <a:pt x="40005" y="104291"/>
                  </a:cubicBezTo>
                  <a:cubicBezTo>
                    <a:pt x="52349" y="109778"/>
                    <a:pt x="65380" y="111835"/>
                    <a:pt x="78410" y="105320"/>
                  </a:cubicBezTo>
                  <a:cubicBezTo>
                    <a:pt x="89725" y="99491"/>
                    <a:pt x="97612" y="88518"/>
                    <a:pt x="101041" y="76517"/>
                  </a:cubicBezTo>
                  <a:cubicBezTo>
                    <a:pt x="108585" y="49085"/>
                    <a:pt x="96241" y="18566"/>
                    <a:pt x="70523" y="6222"/>
                  </a:cubicBezTo>
                  <a:close/>
                </a:path>
              </a:pathLst>
            </a:custGeom>
            <a:solidFill>
              <a:srgbClr val="A1A194"/>
            </a:solidFill>
            <a:ln w="3429"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A2042054-0CD8-638E-82F6-B7C3439CF9D7}"/>
                </a:ext>
              </a:extLst>
            </p:cNvPr>
            <p:cNvSpPr/>
            <p:nvPr/>
          </p:nvSpPr>
          <p:spPr>
            <a:xfrm>
              <a:off x="3696298" y="5353238"/>
              <a:ext cx="52326" cy="50773"/>
            </a:xfrm>
            <a:custGeom>
              <a:avLst/>
              <a:gdLst>
                <a:gd name="connsiteX0" fmla="*/ 40391 w 72716"/>
                <a:gd name="connsiteY0" fmla="*/ 3315 h 70557"/>
                <a:gd name="connsiteX1" fmla="*/ 8501 w 72716"/>
                <a:gd name="connsiteY1" fmla="*/ 6059 h 70557"/>
                <a:gd name="connsiteX2" fmla="*/ 272 w 72716"/>
                <a:gd name="connsiteY2" fmla="*/ 31776 h 70557"/>
                <a:gd name="connsiteX3" fmla="*/ 3358 w 72716"/>
                <a:gd name="connsiteY3" fmla="*/ 42406 h 70557"/>
                <a:gd name="connsiteX4" fmla="*/ 7130 w 72716"/>
                <a:gd name="connsiteY4" fmla="*/ 50636 h 70557"/>
                <a:gd name="connsiteX5" fmla="*/ 13302 w 72716"/>
                <a:gd name="connsiteY5" fmla="*/ 57836 h 70557"/>
                <a:gd name="connsiteX6" fmla="*/ 16731 w 72716"/>
                <a:gd name="connsiteY6" fmla="*/ 63666 h 70557"/>
                <a:gd name="connsiteX7" fmla="*/ 31133 w 72716"/>
                <a:gd name="connsiteY7" fmla="*/ 70524 h 70557"/>
                <a:gd name="connsiteX8" fmla="*/ 68509 w 72716"/>
                <a:gd name="connsiteY8" fmla="*/ 56465 h 70557"/>
                <a:gd name="connsiteX9" fmla="*/ 63708 w 72716"/>
                <a:gd name="connsiteY9" fmla="*/ 20117 h 70557"/>
                <a:gd name="connsiteX10" fmla="*/ 40391 w 72716"/>
                <a:gd name="connsiteY10" fmla="*/ 3315 h 70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2716" h="70557">
                  <a:moveTo>
                    <a:pt x="40391" y="3315"/>
                  </a:moveTo>
                  <a:cubicBezTo>
                    <a:pt x="30104" y="-1485"/>
                    <a:pt x="17417" y="-1485"/>
                    <a:pt x="8501" y="6059"/>
                  </a:cubicBezTo>
                  <a:cubicBezTo>
                    <a:pt x="957" y="12574"/>
                    <a:pt x="-757" y="22175"/>
                    <a:pt x="272" y="31776"/>
                  </a:cubicBezTo>
                  <a:cubicBezTo>
                    <a:pt x="615" y="35205"/>
                    <a:pt x="1986" y="38977"/>
                    <a:pt x="3358" y="42406"/>
                  </a:cubicBezTo>
                  <a:cubicBezTo>
                    <a:pt x="4386" y="45149"/>
                    <a:pt x="5758" y="47892"/>
                    <a:pt x="7130" y="50636"/>
                  </a:cubicBezTo>
                  <a:cubicBezTo>
                    <a:pt x="8501" y="53379"/>
                    <a:pt x="10559" y="56122"/>
                    <a:pt x="13302" y="57836"/>
                  </a:cubicBezTo>
                  <a:cubicBezTo>
                    <a:pt x="13988" y="59894"/>
                    <a:pt x="15359" y="61951"/>
                    <a:pt x="16731" y="63666"/>
                  </a:cubicBezTo>
                  <a:cubicBezTo>
                    <a:pt x="20503" y="67438"/>
                    <a:pt x="25303" y="70524"/>
                    <a:pt x="31133" y="70524"/>
                  </a:cubicBezTo>
                  <a:cubicBezTo>
                    <a:pt x="44849" y="70867"/>
                    <a:pt x="60279" y="68809"/>
                    <a:pt x="68509" y="56465"/>
                  </a:cubicBezTo>
                  <a:cubicBezTo>
                    <a:pt x="76395" y="44806"/>
                    <a:pt x="72281" y="30404"/>
                    <a:pt x="63708" y="20117"/>
                  </a:cubicBezTo>
                  <a:cubicBezTo>
                    <a:pt x="57193" y="12574"/>
                    <a:pt x="48963" y="7430"/>
                    <a:pt x="40391" y="3315"/>
                  </a:cubicBezTo>
                  <a:close/>
                </a:path>
              </a:pathLst>
            </a:custGeom>
            <a:solidFill>
              <a:srgbClr val="A1A194"/>
            </a:solidFill>
            <a:ln w="3429"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71C9E0B5-631D-02C1-75E3-D47216BF22E7}"/>
                </a:ext>
              </a:extLst>
            </p:cNvPr>
            <p:cNvSpPr/>
            <p:nvPr/>
          </p:nvSpPr>
          <p:spPr>
            <a:xfrm>
              <a:off x="3373550" y="5159540"/>
              <a:ext cx="52326" cy="50773"/>
            </a:xfrm>
            <a:custGeom>
              <a:avLst/>
              <a:gdLst>
                <a:gd name="connsiteX0" fmla="*/ 40391 w 72716"/>
                <a:gd name="connsiteY0" fmla="*/ 3315 h 70557"/>
                <a:gd name="connsiteX1" fmla="*/ 8501 w 72716"/>
                <a:gd name="connsiteY1" fmla="*/ 6059 h 70557"/>
                <a:gd name="connsiteX2" fmla="*/ 272 w 72716"/>
                <a:gd name="connsiteY2" fmla="*/ 31776 h 70557"/>
                <a:gd name="connsiteX3" fmla="*/ 3358 w 72716"/>
                <a:gd name="connsiteY3" fmla="*/ 42406 h 70557"/>
                <a:gd name="connsiteX4" fmla="*/ 7130 w 72716"/>
                <a:gd name="connsiteY4" fmla="*/ 50636 h 70557"/>
                <a:gd name="connsiteX5" fmla="*/ 13302 w 72716"/>
                <a:gd name="connsiteY5" fmla="*/ 57836 h 70557"/>
                <a:gd name="connsiteX6" fmla="*/ 16731 w 72716"/>
                <a:gd name="connsiteY6" fmla="*/ 63666 h 70557"/>
                <a:gd name="connsiteX7" fmla="*/ 31133 w 72716"/>
                <a:gd name="connsiteY7" fmla="*/ 70524 h 70557"/>
                <a:gd name="connsiteX8" fmla="*/ 68509 w 72716"/>
                <a:gd name="connsiteY8" fmla="*/ 56465 h 70557"/>
                <a:gd name="connsiteX9" fmla="*/ 63708 w 72716"/>
                <a:gd name="connsiteY9" fmla="*/ 20117 h 70557"/>
                <a:gd name="connsiteX10" fmla="*/ 40391 w 72716"/>
                <a:gd name="connsiteY10" fmla="*/ 3315 h 70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2716" h="70557">
                  <a:moveTo>
                    <a:pt x="40391" y="3315"/>
                  </a:moveTo>
                  <a:cubicBezTo>
                    <a:pt x="30104" y="-1485"/>
                    <a:pt x="17417" y="-1485"/>
                    <a:pt x="8501" y="6059"/>
                  </a:cubicBezTo>
                  <a:cubicBezTo>
                    <a:pt x="957" y="12574"/>
                    <a:pt x="-757" y="22175"/>
                    <a:pt x="272" y="31776"/>
                  </a:cubicBezTo>
                  <a:cubicBezTo>
                    <a:pt x="615" y="35205"/>
                    <a:pt x="1986" y="38977"/>
                    <a:pt x="3358" y="42406"/>
                  </a:cubicBezTo>
                  <a:cubicBezTo>
                    <a:pt x="4386" y="45149"/>
                    <a:pt x="5758" y="47892"/>
                    <a:pt x="7130" y="50636"/>
                  </a:cubicBezTo>
                  <a:cubicBezTo>
                    <a:pt x="8501" y="53379"/>
                    <a:pt x="10559" y="56122"/>
                    <a:pt x="13302" y="57836"/>
                  </a:cubicBezTo>
                  <a:cubicBezTo>
                    <a:pt x="13988" y="59894"/>
                    <a:pt x="15359" y="61951"/>
                    <a:pt x="16731" y="63666"/>
                  </a:cubicBezTo>
                  <a:cubicBezTo>
                    <a:pt x="20503" y="67438"/>
                    <a:pt x="25303" y="70524"/>
                    <a:pt x="31133" y="70524"/>
                  </a:cubicBezTo>
                  <a:cubicBezTo>
                    <a:pt x="44849" y="70867"/>
                    <a:pt x="60279" y="68809"/>
                    <a:pt x="68509" y="56465"/>
                  </a:cubicBezTo>
                  <a:cubicBezTo>
                    <a:pt x="76395" y="44806"/>
                    <a:pt x="72281" y="30404"/>
                    <a:pt x="63708" y="20117"/>
                  </a:cubicBezTo>
                  <a:cubicBezTo>
                    <a:pt x="57193" y="12574"/>
                    <a:pt x="48963" y="7430"/>
                    <a:pt x="40391" y="3315"/>
                  </a:cubicBezTo>
                  <a:close/>
                </a:path>
              </a:pathLst>
            </a:custGeom>
            <a:solidFill>
              <a:srgbClr val="A1A194"/>
            </a:solidFill>
            <a:ln w="3429"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12F9756B-C85E-FC5F-4365-309850259BFA}"/>
                </a:ext>
              </a:extLst>
            </p:cNvPr>
            <p:cNvSpPr/>
            <p:nvPr/>
          </p:nvSpPr>
          <p:spPr>
            <a:xfrm>
              <a:off x="3604678" y="5257622"/>
              <a:ext cx="29166" cy="29533"/>
            </a:xfrm>
            <a:custGeom>
              <a:avLst/>
              <a:gdLst>
                <a:gd name="connsiteX0" fmla="*/ 31581 w 40531"/>
                <a:gd name="connsiteY0" fmla="*/ 3487 h 41041"/>
                <a:gd name="connsiteX1" fmla="*/ 8950 w 40531"/>
                <a:gd name="connsiteY1" fmla="*/ 37434 h 41041"/>
                <a:gd name="connsiteX2" fmla="*/ 31581 w 40531"/>
                <a:gd name="connsiteY2" fmla="*/ 3487 h 41041"/>
              </a:gdLst>
              <a:ahLst/>
              <a:cxnLst>
                <a:cxn ang="0">
                  <a:pos x="connsiteX0" y="connsiteY0"/>
                </a:cxn>
                <a:cxn ang="0">
                  <a:pos x="connsiteX1" y="connsiteY1"/>
                </a:cxn>
                <a:cxn ang="0">
                  <a:pos x="connsiteX2" y="connsiteY2"/>
                </a:cxn>
              </a:cxnLst>
              <a:rect l="l" t="t" r="r" b="b"/>
              <a:pathLst>
                <a:path w="40531" h="41041">
                  <a:moveTo>
                    <a:pt x="31581" y="3487"/>
                  </a:moveTo>
                  <a:cubicBezTo>
                    <a:pt x="9636" y="-10915"/>
                    <a:pt x="-12996" y="23032"/>
                    <a:pt x="8950" y="37434"/>
                  </a:cubicBezTo>
                  <a:cubicBezTo>
                    <a:pt x="30896" y="52178"/>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D6FBC94E-7F5F-8D9F-2E45-7DD59C4AA0AA}"/>
                </a:ext>
              </a:extLst>
            </p:cNvPr>
            <p:cNvSpPr/>
            <p:nvPr/>
          </p:nvSpPr>
          <p:spPr>
            <a:xfrm>
              <a:off x="3888700" y="5605409"/>
              <a:ext cx="83617" cy="88092"/>
            </a:xfrm>
            <a:custGeom>
              <a:avLst/>
              <a:gdLst>
                <a:gd name="connsiteX0" fmla="*/ 91571 w 116200"/>
                <a:gd name="connsiteY0" fmla="*/ 11554 h 122418"/>
                <a:gd name="connsiteX1" fmla="*/ 7903 w 116200"/>
                <a:gd name="connsiteY1" fmla="*/ 26985 h 122418"/>
                <a:gd name="connsiteX2" fmla="*/ 33621 w 116200"/>
                <a:gd name="connsiteY2" fmla="*/ 113053 h 122418"/>
                <a:gd name="connsiteX3" fmla="*/ 107002 w 116200"/>
                <a:gd name="connsiteY3" fmla="*/ 94194 h 122418"/>
                <a:gd name="connsiteX4" fmla="*/ 91571 w 116200"/>
                <a:gd name="connsiteY4" fmla="*/ 11554 h 122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200" h="122418">
                  <a:moveTo>
                    <a:pt x="91571" y="11554"/>
                  </a:moveTo>
                  <a:cubicBezTo>
                    <a:pt x="64139" y="-7648"/>
                    <a:pt x="25391" y="-3190"/>
                    <a:pt x="7903" y="26985"/>
                  </a:cubicBezTo>
                  <a:cubicBezTo>
                    <a:pt x="-10270" y="58189"/>
                    <a:pt x="4817" y="94536"/>
                    <a:pt x="33621" y="113053"/>
                  </a:cubicBezTo>
                  <a:cubicBezTo>
                    <a:pt x="59338" y="131913"/>
                    <a:pt x="91914" y="120597"/>
                    <a:pt x="107002" y="94194"/>
                  </a:cubicBezTo>
                  <a:cubicBezTo>
                    <a:pt x="122775" y="66418"/>
                    <a:pt x="118660" y="30414"/>
                    <a:pt x="91571" y="11554"/>
                  </a:cubicBezTo>
                  <a:close/>
                </a:path>
              </a:pathLst>
            </a:custGeom>
            <a:solidFill>
              <a:srgbClr val="A1A194"/>
            </a:solidFill>
            <a:ln w="3429"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2079E39-DE56-A779-E7AB-5501F3069F65}"/>
                </a:ext>
              </a:extLst>
            </p:cNvPr>
            <p:cNvSpPr/>
            <p:nvPr/>
          </p:nvSpPr>
          <p:spPr>
            <a:xfrm>
              <a:off x="3491186" y="4680097"/>
              <a:ext cx="83617" cy="87915"/>
            </a:xfrm>
            <a:custGeom>
              <a:avLst/>
              <a:gdLst>
                <a:gd name="connsiteX0" fmla="*/ 107002 w 116200"/>
                <a:gd name="connsiteY0" fmla="*/ 93850 h 122173"/>
                <a:gd name="connsiteX1" fmla="*/ 91571 w 116200"/>
                <a:gd name="connsiteY1" fmla="*/ 11554 h 122173"/>
                <a:gd name="connsiteX2" fmla="*/ 7904 w 116200"/>
                <a:gd name="connsiteY2" fmla="*/ 26985 h 122173"/>
                <a:gd name="connsiteX3" fmla="*/ 33621 w 116200"/>
                <a:gd name="connsiteY3" fmla="*/ 113053 h 122173"/>
                <a:gd name="connsiteX4" fmla="*/ 107002 w 116200"/>
                <a:gd name="connsiteY4" fmla="*/ 93850 h 1221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200" h="122173">
                  <a:moveTo>
                    <a:pt x="107002" y="93850"/>
                  </a:moveTo>
                  <a:cubicBezTo>
                    <a:pt x="122775" y="66418"/>
                    <a:pt x="118660" y="30414"/>
                    <a:pt x="91571" y="11554"/>
                  </a:cubicBezTo>
                  <a:cubicBezTo>
                    <a:pt x="64139" y="-7648"/>
                    <a:pt x="25391" y="-3190"/>
                    <a:pt x="7904" y="26985"/>
                  </a:cubicBezTo>
                  <a:cubicBezTo>
                    <a:pt x="-10270" y="58189"/>
                    <a:pt x="4817" y="94536"/>
                    <a:pt x="33621" y="113053"/>
                  </a:cubicBezTo>
                  <a:cubicBezTo>
                    <a:pt x="59339" y="131569"/>
                    <a:pt x="91914" y="120254"/>
                    <a:pt x="107002" y="93850"/>
                  </a:cubicBezTo>
                  <a:close/>
                </a:path>
              </a:pathLst>
            </a:custGeom>
            <a:solidFill>
              <a:srgbClr val="A1A194"/>
            </a:solidFill>
            <a:ln w="3429"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D7D49408-409C-5A54-71D8-E5B183E74152}"/>
                </a:ext>
              </a:extLst>
            </p:cNvPr>
            <p:cNvSpPr/>
            <p:nvPr/>
          </p:nvSpPr>
          <p:spPr>
            <a:xfrm>
              <a:off x="3673030" y="5609271"/>
              <a:ext cx="59808" cy="59098"/>
            </a:xfrm>
            <a:custGeom>
              <a:avLst/>
              <a:gdLst>
                <a:gd name="connsiteX0" fmla="*/ 41866 w 83113"/>
                <a:gd name="connsiteY0" fmla="*/ 15 h 82126"/>
                <a:gd name="connsiteX1" fmla="*/ 375 w 83113"/>
                <a:gd name="connsiteY1" fmla="*/ 46307 h 82126"/>
                <a:gd name="connsiteX2" fmla="*/ 50781 w 83113"/>
                <a:gd name="connsiteY2" fmla="*/ 81625 h 82126"/>
                <a:gd name="connsiteX3" fmla="*/ 65869 w 83113"/>
                <a:gd name="connsiteY3" fmla="*/ 68595 h 82126"/>
                <a:gd name="connsiteX4" fmla="*/ 81985 w 83113"/>
                <a:gd name="connsiteY4" fmla="*/ 31905 h 82126"/>
                <a:gd name="connsiteX5" fmla="*/ 41866 w 83113"/>
                <a:gd name="connsiteY5" fmla="*/ 15 h 8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113" h="82126">
                  <a:moveTo>
                    <a:pt x="41866" y="15"/>
                  </a:moveTo>
                  <a:cubicBezTo>
                    <a:pt x="17520" y="-671"/>
                    <a:pt x="-3054" y="21961"/>
                    <a:pt x="375" y="46307"/>
                  </a:cubicBezTo>
                  <a:cubicBezTo>
                    <a:pt x="3804" y="70653"/>
                    <a:pt x="27464" y="85054"/>
                    <a:pt x="50781" y="81625"/>
                  </a:cubicBezTo>
                  <a:cubicBezTo>
                    <a:pt x="57982" y="80597"/>
                    <a:pt x="63126" y="75110"/>
                    <a:pt x="65869" y="68595"/>
                  </a:cubicBezTo>
                  <a:cubicBezTo>
                    <a:pt x="78556" y="61051"/>
                    <a:pt x="86100" y="47678"/>
                    <a:pt x="81985" y="31905"/>
                  </a:cubicBezTo>
                  <a:cubicBezTo>
                    <a:pt x="77185" y="14074"/>
                    <a:pt x="60383" y="358"/>
                    <a:pt x="41866" y="15"/>
                  </a:cubicBezTo>
                  <a:close/>
                </a:path>
              </a:pathLst>
            </a:custGeom>
            <a:solidFill>
              <a:srgbClr val="A1A194"/>
            </a:solidFill>
            <a:ln w="3429"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95008BCC-BF64-90EB-8D4E-3FFD25C1A43D}"/>
                </a:ext>
              </a:extLst>
            </p:cNvPr>
            <p:cNvSpPr/>
            <p:nvPr/>
          </p:nvSpPr>
          <p:spPr>
            <a:xfrm>
              <a:off x="3853427" y="5460596"/>
              <a:ext cx="54562" cy="57096"/>
            </a:xfrm>
            <a:custGeom>
              <a:avLst/>
              <a:gdLst>
                <a:gd name="connsiteX0" fmla="*/ 65151 w 75823"/>
                <a:gd name="connsiteY0" fmla="*/ 64321 h 79345"/>
                <a:gd name="connsiteX1" fmla="*/ 68923 w 75823"/>
                <a:gd name="connsiteY1" fmla="*/ 60549 h 79345"/>
                <a:gd name="connsiteX2" fmla="*/ 73724 w 75823"/>
                <a:gd name="connsiteY2" fmla="*/ 54034 h 79345"/>
                <a:gd name="connsiteX3" fmla="*/ 75781 w 75823"/>
                <a:gd name="connsiteY3" fmla="*/ 46490 h 79345"/>
                <a:gd name="connsiteX4" fmla="*/ 70980 w 75823"/>
                <a:gd name="connsiteY4" fmla="*/ 32431 h 79345"/>
                <a:gd name="connsiteX5" fmla="*/ 69609 w 75823"/>
                <a:gd name="connsiteY5" fmla="*/ 29688 h 79345"/>
                <a:gd name="connsiteX6" fmla="*/ 55893 w 75823"/>
                <a:gd name="connsiteY6" fmla="*/ 11857 h 79345"/>
                <a:gd name="connsiteX7" fmla="*/ 47320 w 75823"/>
                <a:gd name="connsiteY7" fmla="*/ 4999 h 79345"/>
                <a:gd name="connsiteX8" fmla="*/ 33261 w 75823"/>
                <a:gd name="connsiteY8" fmla="*/ 199 h 79345"/>
                <a:gd name="connsiteX9" fmla="*/ 12344 w 75823"/>
                <a:gd name="connsiteY9" fmla="*/ 6714 h 79345"/>
                <a:gd name="connsiteX10" fmla="*/ 2400 w 75823"/>
                <a:gd name="connsiteY10" fmla="*/ 21801 h 79345"/>
                <a:gd name="connsiteX11" fmla="*/ 1372 w 75823"/>
                <a:gd name="connsiteY11" fmla="*/ 26259 h 79345"/>
                <a:gd name="connsiteX12" fmla="*/ 0 w 75823"/>
                <a:gd name="connsiteY12" fmla="*/ 35860 h 79345"/>
                <a:gd name="connsiteX13" fmla="*/ 343 w 75823"/>
                <a:gd name="connsiteY13" fmla="*/ 45804 h 79345"/>
                <a:gd name="connsiteX14" fmla="*/ 1029 w 75823"/>
                <a:gd name="connsiteY14" fmla="*/ 50605 h 79345"/>
                <a:gd name="connsiteX15" fmla="*/ 9258 w 75823"/>
                <a:gd name="connsiteY15" fmla="*/ 67750 h 79345"/>
                <a:gd name="connsiteX16" fmla="*/ 10630 w 75823"/>
                <a:gd name="connsiteY16" fmla="*/ 69122 h 79345"/>
                <a:gd name="connsiteX17" fmla="*/ 16116 w 75823"/>
                <a:gd name="connsiteY17" fmla="*/ 73922 h 79345"/>
                <a:gd name="connsiteX18" fmla="*/ 22631 w 75823"/>
                <a:gd name="connsiteY18" fmla="*/ 77351 h 79345"/>
                <a:gd name="connsiteX19" fmla="*/ 24689 w 75823"/>
                <a:gd name="connsiteY19" fmla="*/ 78037 h 79345"/>
                <a:gd name="connsiteX20" fmla="*/ 48692 w 75823"/>
                <a:gd name="connsiteY20" fmla="*/ 75980 h 79345"/>
                <a:gd name="connsiteX21" fmla="*/ 58636 w 75823"/>
                <a:gd name="connsiteY21" fmla="*/ 69807 h 79345"/>
                <a:gd name="connsiteX22" fmla="*/ 65151 w 75823"/>
                <a:gd name="connsiteY22" fmla="*/ 64321 h 79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823" h="79345">
                  <a:moveTo>
                    <a:pt x="65151" y="64321"/>
                  </a:moveTo>
                  <a:cubicBezTo>
                    <a:pt x="66523" y="62949"/>
                    <a:pt x="67551" y="61921"/>
                    <a:pt x="68923" y="60549"/>
                  </a:cubicBezTo>
                  <a:cubicBezTo>
                    <a:pt x="70980" y="58835"/>
                    <a:pt x="72695" y="56434"/>
                    <a:pt x="73724" y="54034"/>
                  </a:cubicBezTo>
                  <a:cubicBezTo>
                    <a:pt x="75095" y="51634"/>
                    <a:pt x="75781" y="49233"/>
                    <a:pt x="75781" y="46490"/>
                  </a:cubicBezTo>
                  <a:cubicBezTo>
                    <a:pt x="76124" y="41690"/>
                    <a:pt x="74409" y="35860"/>
                    <a:pt x="70980" y="32431"/>
                  </a:cubicBezTo>
                  <a:cubicBezTo>
                    <a:pt x="70637" y="31403"/>
                    <a:pt x="70295" y="30717"/>
                    <a:pt x="69609" y="29688"/>
                  </a:cubicBezTo>
                  <a:cubicBezTo>
                    <a:pt x="65494" y="23516"/>
                    <a:pt x="61379" y="16658"/>
                    <a:pt x="55893" y="11857"/>
                  </a:cubicBezTo>
                  <a:cubicBezTo>
                    <a:pt x="53150" y="9457"/>
                    <a:pt x="50406" y="6714"/>
                    <a:pt x="47320" y="4999"/>
                  </a:cubicBezTo>
                  <a:cubicBezTo>
                    <a:pt x="42177" y="2256"/>
                    <a:pt x="39091" y="885"/>
                    <a:pt x="33261" y="199"/>
                  </a:cubicBezTo>
                  <a:cubicBezTo>
                    <a:pt x="25718" y="-830"/>
                    <a:pt x="18174" y="2256"/>
                    <a:pt x="12344" y="6714"/>
                  </a:cubicBezTo>
                  <a:cubicBezTo>
                    <a:pt x="7544" y="10486"/>
                    <a:pt x="4458" y="16315"/>
                    <a:pt x="2400" y="21801"/>
                  </a:cubicBezTo>
                  <a:cubicBezTo>
                    <a:pt x="1715" y="23173"/>
                    <a:pt x="1372" y="24545"/>
                    <a:pt x="1372" y="26259"/>
                  </a:cubicBezTo>
                  <a:cubicBezTo>
                    <a:pt x="686" y="29345"/>
                    <a:pt x="0" y="32774"/>
                    <a:pt x="0" y="35860"/>
                  </a:cubicBezTo>
                  <a:cubicBezTo>
                    <a:pt x="0" y="39289"/>
                    <a:pt x="0" y="42375"/>
                    <a:pt x="343" y="45804"/>
                  </a:cubicBezTo>
                  <a:cubicBezTo>
                    <a:pt x="343" y="47519"/>
                    <a:pt x="686" y="48891"/>
                    <a:pt x="1029" y="50605"/>
                  </a:cubicBezTo>
                  <a:cubicBezTo>
                    <a:pt x="2743" y="57120"/>
                    <a:pt x="5144" y="62264"/>
                    <a:pt x="9258" y="67750"/>
                  </a:cubicBezTo>
                  <a:cubicBezTo>
                    <a:pt x="9601" y="68436"/>
                    <a:pt x="9944" y="68779"/>
                    <a:pt x="10630" y="69122"/>
                  </a:cubicBezTo>
                  <a:cubicBezTo>
                    <a:pt x="12344" y="70836"/>
                    <a:pt x="14059" y="72551"/>
                    <a:pt x="16116" y="73922"/>
                  </a:cubicBezTo>
                  <a:cubicBezTo>
                    <a:pt x="18174" y="75294"/>
                    <a:pt x="20574" y="76323"/>
                    <a:pt x="22631" y="77351"/>
                  </a:cubicBezTo>
                  <a:cubicBezTo>
                    <a:pt x="23317" y="77694"/>
                    <a:pt x="24003" y="78037"/>
                    <a:pt x="24689" y="78037"/>
                  </a:cubicBezTo>
                  <a:cubicBezTo>
                    <a:pt x="32918" y="80437"/>
                    <a:pt x="40805" y="79409"/>
                    <a:pt x="48692" y="75980"/>
                  </a:cubicBezTo>
                  <a:cubicBezTo>
                    <a:pt x="52121" y="74608"/>
                    <a:pt x="55550" y="72208"/>
                    <a:pt x="58636" y="69807"/>
                  </a:cubicBezTo>
                  <a:cubicBezTo>
                    <a:pt x="61036" y="68093"/>
                    <a:pt x="63094" y="66378"/>
                    <a:pt x="65151" y="64321"/>
                  </a:cubicBezTo>
                  <a:close/>
                </a:path>
              </a:pathLst>
            </a:custGeom>
            <a:solidFill>
              <a:srgbClr val="A1A194"/>
            </a:solidFill>
            <a:ln w="3429"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FC1EFF19-5A33-FBCD-0F2E-9BDFF19A59D4}"/>
                </a:ext>
              </a:extLst>
            </p:cNvPr>
            <p:cNvSpPr/>
            <p:nvPr/>
          </p:nvSpPr>
          <p:spPr>
            <a:xfrm>
              <a:off x="4080437" y="5325131"/>
              <a:ext cx="54562" cy="57096"/>
            </a:xfrm>
            <a:custGeom>
              <a:avLst/>
              <a:gdLst>
                <a:gd name="connsiteX0" fmla="*/ 68923 w 75823"/>
                <a:gd name="connsiteY0" fmla="*/ 60549 h 79344"/>
                <a:gd name="connsiteX1" fmla="*/ 73724 w 75823"/>
                <a:gd name="connsiteY1" fmla="*/ 54034 h 79344"/>
                <a:gd name="connsiteX2" fmla="*/ 75781 w 75823"/>
                <a:gd name="connsiteY2" fmla="*/ 46490 h 79344"/>
                <a:gd name="connsiteX3" fmla="*/ 70980 w 75823"/>
                <a:gd name="connsiteY3" fmla="*/ 32431 h 79344"/>
                <a:gd name="connsiteX4" fmla="*/ 69609 w 75823"/>
                <a:gd name="connsiteY4" fmla="*/ 29688 h 79344"/>
                <a:gd name="connsiteX5" fmla="*/ 55893 w 75823"/>
                <a:gd name="connsiteY5" fmla="*/ 11857 h 79344"/>
                <a:gd name="connsiteX6" fmla="*/ 47320 w 75823"/>
                <a:gd name="connsiteY6" fmla="*/ 4999 h 79344"/>
                <a:gd name="connsiteX7" fmla="*/ 33261 w 75823"/>
                <a:gd name="connsiteY7" fmla="*/ 199 h 79344"/>
                <a:gd name="connsiteX8" fmla="*/ 12344 w 75823"/>
                <a:gd name="connsiteY8" fmla="*/ 6713 h 79344"/>
                <a:gd name="connsiteX9" fmla="*/ 2400 w 75823"/>
                <a:gd name="connsiteY9" fmla="*/ 21801 h 79344"/>
                <a:gd name="connsiteX10" fmla="*/ 1372 w 75823"/>
                <a:gd name="connsiteY10" fmla="*/ 26259 h 79344"/>
                <a:gd name="connsiteX11" fmla="*/ 0 w 75823"/>
                <a:gd name="connsiteY11" fmla="*/ 35860 h 79344"/>
                <a:gd name="connsiteX12" fmla="*/ 343 w 75823"/>
                <a:gd name="connsiteY12" fmla="*/ 45804 h 79344"/>
                <a:gd name="connsiteX13" fmla="*/ 1029 w 75823"/>
                <a:gd name="connsiteY13" fmla="*/ 50605 h 79344"/>
                <a:gd name="connsiteX14" fmla="*/ 9258 w 75823"/>
                <a:gd name="connsiteY14" fmla="*/ 67750 h 79344"/>
                <a:gd name="connsiteX15" fmla="*/ 10630 w 75823"/>
                <a:gd name="connsiteY15" fmla="*/ 69121 h 79344"/>
                <a:gd name="connsiteX16" fmla="*/ 16116 w 75823"/>
                <a:gd name="connsiteY16" fmla="*/ 73922 h 79344"/>
                <a:gd name="connsiteX17" fmla="*/ 22631 w 75823"/>
                <a:gd name="connsiteY17" fmla="*/ 77351 h 79344"/>
                <a:gd name="connsiteX18" fmla="*/ 24689 w 75823"/>
                <a:gd name="connsiteY18" fmla="*/ 78037 h 79344"/>
                <a:gd name="connsiteX19" fmla="*/ 48692 w 75823"/>
                <a:gd name="connsiteY19" fmla="*/ 75979 h 79344"/>
                <a:gd name="connsiteX20" fmla="*/ 58636 w 75823"/>
                <a:gd name="connsiteY20" fmla="*/ 69807 h 79344"/>
                <a:gd name="connsiteX21" fmla="*/ 65151 w 75823"/>
                <a:gd name="connsiteY21" fmla="*/ 64321 h 79344"/>
                <a:gd name="connsiteX22" fmla="*/ 68923 w 75823"/>
                <a:gd name="connsiteY22" fmla="*/ 60549 h 7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823" h="79344">
                  <a:moveTo>
                    <a:pt x="68923" y="60549"/>
                  </a:moveTo>
                  <a:cubicBezTo>
                    <a:pt x="70980" y="58834"/>
                    <a:pt x="72695" y="56434"/>
                    <a:pt x="73724" y="54034"/>
                  </a:cubicBezTo>
                  <a:cubicBezTo>
                    <a:pt x="75095" y="51634"/>
                    <a:pt x="75781" y="49233"/>
                    <a:pt x="75781" y="46490"/>
                  </a:cubicBezTo>
                  <a:cubicBezTo>
                    <a:pt x="76124" y="41689"/>
                    <a:pt x="74409" y="35860"/>
                    <a:pt x="70980" y="32431"/>
                  </a:cubicBezTo>
                  <a:cubicBezTo>
                    <a:pt x="70637" y="31402"/>
                    <a:pt x="70295" y="30716"/>
                    <a:pt x="69609" y="29688"/>
                  </a:cubicBezTo>
                  <a:cubicBezTo>
                    <a:pt x="65494" y="23516"/>
                    <a:pt x="61379" y="16658"/>
                    <a:pt x="55893" y="11857"/>
                  </a:cubicBezTo>
                  <a:cubicBezTo>
                    <a:pt x="53150" y="9457"/>
                    <a:pt x="50406" y="6713"/>
                    <a:pt x="47320" y="4999"/>
                  </a:cubicBezTo>
                  <a:cubicBezTo>
                    <a:pt x="42177" y="2256"/>
                    <a:pt x="39091" y="884"/>
                    <a:pt x="33261" y="199"/>
                  </a:cubicBezTo>
                  <a:cubicBezTo>
                    <a:pt x="25718" y="-830"/>
                    <a:pt x="18174" y="2256"/>
                    <a:pt x="12344" y="6713"/>
                  </a:cubicBezTo>
                  <a:cubicBezTo>
                    <a:pt x="7544" y="10486"/>
                    <a:pt x="4458" y="16315"/>
                    <a:pt x="2400" y="21801"/>
                  </a:cubicBezTo>
                  <a:cubicBezTo>
                    <a:pt x="1715" y="23173"/>
                    <a:pt x="1372" y="24544"/>
                    <a:pt x="1372" y="26259"/>
                  </a:cubicBezTo>
                  <a:cubicBezTo>
                    <a:pt x="686" y="29345"/>
                    <a:pt x="0" y="32774"/>
                    <a:pt x="0" y="35860"/>
                  </a:cubicBezTo>
                  <a:cubicBezTo>
                    <a:pt x="0" y="39289"/>
                    <a:pt x="0" y="42375"/>
                    <a:pt x="343" y="45804"/>
                  </a:cubicBezTo>
                  <a:cubicBezTo>
                    <a:pt x="343" y="47519"/>
                    <a:pt x="686" y="48890"/>
                    <a:pt x="1029" y="50605"/>
                  </a:cubicBezTo>
                  <a:cubicBezTo>
                    <a:pt x="2743" y="57120"/>
                    <a:pt x="5144" y="62263"/>
                    <a:pt x="9258" y="67750"/>
                  </a:cubicBezTo>
                  <a:cubicBezTo>
                    <a:pt x="9601" y="68435"/>
                    <a:pt x="9944" y="68779"/>
                    <a:pt x="10630" y="69121"/>
                  </a:cubicBezTo>
                  <a:cubicBezTo>
                    <a:pt x="12344" y="70836"/>
                    <a:pt x="14059" y="72550"/>
                    <a:pt x="16116" y="73922"/>
                  </a:cubicBezTo>
                  <a:cubicBezTo>
                    <a:pt x="18174" y="75293"/>
                    <a:pt x="20574" y="76322"/>
                    <a:pt x="22631" y="77351"/>
                  </a:cubicBezTo>
                  <a:cubicBezTo>
                    <a:pt x="23317" y="77694"/>
                    <a:pt x="24003" y="78037"/>
                    <a:pt x="24689" y="78037"/>
                  </a:cubicBezTo>
                  <a:cubicBezTo>
                    <a:pt x="32918" y="80437"/>
                    <a:pt x="40805" y="79408"/>
                    <a:pt x="48692" y="75979"/>
                  </a:cubicBezTo>
                  <a:cubicBezTo>
                    <a:pt x="52121" y="74608"/>
                    <a:pt x="55550" y="72208"/>
                    <a:pt x="58636" y="69807"/>
                  </a:cubicBezTo>
                  <a:cubicBezTo>
                    <a:pt x="61036" y="68093"/>
                    <a:pt x="63094" y="66378"/>
                    <a:pt x="65151" y="64321"/>
                  </a:cubicBezTo>
                  <a:cubicBezTo>
                    <a:pt x="66523" y="63292"/>
                    <a:pt x="67551" y="61921"/>
                    <a:pt x="68923" y="60549"/>
                  </a:cubicBezTo>
                  <a:close/>
                </a:path>
              </a:pathLst>
            </a:custGeom>
            <a:solidFill>
              <a:srgbClr val="A1A194"/>
            </a:solidFill>
            <a:ln w="3429"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EF3B0785-48AC-7414-09B5-91DA38A653B4}"/>
                </a:ext>
              </a:extLst>
            </p:cNvPr>
            <p:cNvSpPr/>
            <p:nvPr/>
          </p:nvSpPr>
          <p:spPr>
            <a:xfrm>
              <a:off x="4163345" y="4950811"/>
              <a:ext cx="54562" cy="57096"/>
            </a:xfrm>
            <a:custGeom>
              <a:avLst/>
              <a:gdLst>
                <a:gd name="connsiteX0" fmla="*/ 69609 w 75823"/>
                <a:gd name="connsiteY0" fmla="*/ 29688 h 79345"/>
                <a:gd name="connsiteX1" fmla="*/ 55893 w 75823"/>
                <a:gd name="connsiteY1" fmla="*/ 11857 h 79345"/>
                <a:gd name="connsiteX2" fmla="*/ 47320 w 75823"/>
                <a:gd name="connsiteY2" fmla="*/ 4999 h 79345"/>
                <a:gd name="connsiteX3" fmla="*/ 33261 w 75823"/>
                <a:gd name="connsiteY3" fmla="*/ 199 h 79345"/>
                <a:gd name="connsiteX4" fmla="*/ 12344 w 75823"/>
                <a:gd name="connsiteY4" fmla="*/ 6714 h 79345"/>
                <a:gd name="connsiteX5" fmla="*/ 2400 w 75823"/>
                <a:gd name="connsiteY5" fmla="*/ 21801 h 79345"/>
                <a:gd name="connsiteX6" fmla="*/ 1372 w 75823"/>
                <a:gd name="connsiteY6" fmla="*/ 26259 h 79345"/>
                <a:gd name="connsiteX7" fmla="*/ 0 w 75823"/>
                <a:gd name="connsiteY7" fmla="*/ 35860 h 79345"/>
                <a:gd name="connsiteX8" fmla="*/ 343 w 75823"/>
                <a:gd name="connsiteY8" fmla="*/ 45804 h 79345"/>
                <a:gd name="connsiteX9" fmla="*/ 1029 w 75823"/>
                <a:gd name="connsiteY9" fmla="*/ 50605 h 79345"/>
                <a:gd name="connsiteX10" fmla="*/ 9258 w 75823"/>
                <a:gd name="connsiteY10" fmla="*/ 67750 h 79345"/>
                <a:gd name="connsiteX11" fmla="*/ 10630 w 75823"/>
                <a:gd name="connsiteY11" fmla="*/ 69121 h 79345"/>
                <a:gd name="connsiteX12" fmla="*/ 16116 w 75823"/>
                <a:gd name="connsiteY12" fmla="*/ 73922 h 79345"/>
                <a:gd name="connsiteX13" fmla="*/ 22631 w 75823"/>
                <a:gd name="connsiteY13" fmla="*/ 77351 h 79345"/>
                <a:gd name="connsiteX14" fmla="*/ 24689 w 75823"/>
                <a:gd name="connsiteY14" fmla="*/ 78037 h 79345"/>
                <a:gd name="connsiteX15" fmla="*/ 48692 w 75823"/>
                <a:gd name="connsiteY15" fmla="*/ 75979 h 79345"/>
                <a:gd name="connsiteX16" fmla="*/ 58636 w 75823"/>
                <a:gd name="connsiteY16" fmla="*/ 69807 h 79345"/>
                <a:gd name="connsiteX17" fmla="*/ 65151 w 75823"/>
                <a:gd name="connsiteY17" fmla="*/ 64321 h 79345"/>
                <a:gd name="connsiteX18" fmla="*/ 68923 w 75823"/>
                <a:gd name="connsiteY18" fmla="*/ 60549 h 79345"/>
                <a:gd name="connsiteX19" fmla="*/ 73724 w 75823"/>
                <a:gd name="connsiteY19" fmla="*/ 54034 h 79345"/>
                <a:gd name="connsiteX20" fmla="*/ 75781 w 75823"/>
                <a:gd name="connsiteY20" fmla="*/ 46490 h 79345"/>
                <a:gd name="connsiteX21" fmla="*/ 70980 w 75823"/>
                <a:gd name="connsiteY21" fmla="*/ 32431 h 79345"/>
                <a:gd name="connsiteX22" fmla="*/ 69609 w 75823"/>
                <a:gd name="connsiteY22" fmla="*/ 29688 h 79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823" h="79345">
                  <a:moveTo>
                    <a:pt x="69609" y="29688"/>
                  </a:moveTo>
                  <a:cubicBezTo>
                    <a:pt x="65494" y="23516"/>
                    <a:pt x="61379" y="16658"/>
                    <a:pt x="55893" y="11857"/>
                  </a:cubicBezTo>
                  <a:cubicBezTo>
                    <a:pt x="53150" y="9457"/>
                    <a:pt x="50406" y="6714"/>
                    <a:pt x="47320" y="4999"/>
                  </a:cubicBezTo>
                  <a:cubicBezTo>
                    <a:pt x="42177" y="2256"/>
                    <a:pt x="39091" y="885"/>
                    <a:pt x="33261" y="199"/>
                  </a:cubicBezTo>
                  <a:cubicBezTo>
                    <a:pt x="25718" y="-830"/>
                    <a:pt x="18174" y="2256"/>
                    <a:pt x="12344" y="6714"/>
                  </a:cubicBezTo>
                  <a:cubicBezTo>
                    <a:pt x="7544" y="10486"/>
                    <a:pt x="4458" y="16315"/>
                    <a:pt x="2400" y="21801"/>
                  </a:cubicBezTo>
                  <a:cubicBezTo>
                    <a:pt x="1715" y="23173"/>
                    <a:pt x="1372" y="24544"/>
                    <a:pt x="1372" y="26259"/>
                  </a:cubicBezTo>
                  <a:cubicBezTo>
                    <a:pt x="686" y="29345"/>
                    <a:pt x="0" y="32774"/>
                    <a:pt x="0" y="35860"/>
                  </a:cubicBezTo>
                  <a:cubicBezTo>
                    <a:pt x="0" y="39289"/>
                    <a:pt x="0" y="42375"/>
                    <a:pt x="343" y="45804"/>
                  </a:cubicBezTo>
                  <a:cubicBezTo>
                    <a:pt x="343" y="47519"/>
                    <a:pt x="686" y="48891"/>
                    <a:pt x="1029" y="50605"/>
                  </a:cubicBezTo>
                  <a:cubicBezTo>
                    <a:pt x="2743" y="57120"/>
                    <a:pt x="5144" y="62263"/>
                    <a:pt x="9258" y="67750"/>
                  </a:cubicBezTo>
                  <a:cubicBezTo>
                    <a:pt x="9601" y="68436"/>
                    <a:pt x="9944" y="68779"/>
                    <a:pt x="10630" y="69121"/>
                  </a:cubicBezTo>
                  <a:cubicBezTo>
                    <a:pt x="12344" y="70836"/>
                    <a:pt x="14059" y="72550"/>
                    <a:pt x="16116" y="73922"/>
                  </a:cubicBezTo>
                  <a:cubicBezTo>
                    <a:pt x="18174" y="75294"/>
                    <a:pt x="20574" y="76323"/>
                    <a:pt x="22631" y="77351"/>
                  </a:cubicBezTo>
                  <a:cubicBezTo>
                    <a:pt x="23317" y="77694"/>
                    <a:pt x="24003" y="78037"/>
                    <a:pt x="24689" y="78037"/>
                  </a:cubicBezTo>
                  <a:cubicBezTo>
                    <a:pt x="32918" y="80437"/>
                    <a:pt x="40805" y="79408"/>
                    <a:pt x="48692" y="75979"/>
                  </a:cubicBezTo>
                  <a:cubicBezTo>
                    <a:pt x="52121" y="74608"/>
                    <a:pt x="55550" y="72208"/>
                    <a:pt x="58636" y="69807"/>
                  </a:cubicBezTo>
                  <a:cubicBezTo>
                    <a:pt x="61036" y="68093"/>
                    <a:pt x="63094" y="66378"/>
                    <a:pt x="65151" y="64321"/>
                  </a:cubicBezTo>
                  <a:cubicBezTo>
                    <a:pt x="66523" y="62949"/>
                    <a:pt x="67551" y="61921"/>
                    <a:pt x="68923" y="60549"/>
                  </a:cubicBezTo>
                  <a:cubicBezTo>
                    <a:pt x="70980" y="58834"/>
                    <a:pt x="72695" y="56434"/>
                    <a:pt x="73724" y="54034"/>
                  </a:cubicBezTo>
                  <a:cubicBezTo>
                    <a:pt x="75095" y="51634"/>
                    <a:pt x="75781" y="49233"/>
                    <a:pt x="75781" y="46490"/>
                  </a:cubicBezTo>
                  <a:cubicBezTo>
                    <a:pt x="76124" y="41689"/>
                    <a:pt x="74409" y="35860"/>
                    <a:pt x="70980" y="32431"/>
                  </a:cubicBezTo>
                  <a:cubicBezTo>
                    <a:pt x="70637" y="31402"/>
                    <a:pt x="70295" y="30374"/>
                    <a:pt x="69609" y="29688"/>
                  </a:cubicBezTo>
                  <a:close/>
                </a:path>
              </a:pathLst>
            </a:custGeom>
            <a:solidFill>
              <a:srgbClr val="A1A194"/>
            </a:solidFill>
            <a:ln w="3429"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B6D231CB-3201-F7FD-46BD-63EB661D69F6}"/>
                </a:ext>
              </a:extLst>
            </p:cNvPr>
            <p:cNvSpPr/>
            <p:nvPr/>
          </p:nvSpPr>
          <p:spPr>
            <a:xfrm>
              <a:off x="3828815" y="5173490"/>
              <a:ext cx="65765" cy="67172"/>
            </a:xfrm>
            <a:custGeom>
              <a:avLst/>
              <a:gdLst>
                <a:gd name="connsiteX0" fmla="*/ 60948 w 91391"/>
                <a:gd name="connsiteY0" fmla="*/ 91600 h 93347"/>
                <a:gd name="connsiteX1" fmla="*/ 90095 w 91391"/>
                <a:gd name="connsiteY1" fmla="*/ 36050 h 93347"/>
                <a:gd name="connsiteX2" fmla="*/ 36259 w 91391"/>
                <a:gd name="connsiteY2" fmla="*/ 1074 h 93347"/>
                <a:gd name="connsiteX3" fmla="*/ 255 w 91391"/>
                <a:gd name="connsiteY3" fmla="*/ 52852 h 93347"/>
                <a:gd name="connsiteX4" fmla="*/ 15685 w 91391"/>
                <a:gd name="connsiteY4" fmla="*/ 81313 h 93347"/>
                <a:gd name="connsiteX5" fmla="*/ 39688 w 91391"/>
                <a:gd name="connsiteY5" fmla="*/ 89543 h 93347"/>
                <a:gd name="connsiteX6" fmla="*/ 60948 w 91391"/>
                <a:gd name="connsiteY6" fmla="*/ 91600 h 93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391" h="93347">
                  <a:moveTo>
                    <a:pt x="60948" y="91600"/>
                  </a:moveTo>
                  <a:cubicBezTo>
                    <a:pt x="83237" y="83713"/>
                    <a:pt x="95581" y="58682"/>
                    <a:pt x="90095" y="36050"/>
                  </a:cubicBezTo>
                  <a:cubicBezTo>
                    <a:pt x="84265" y="11704"/>
                    <a:pt x="60948" y="-4412"/>
                    <a:pt x="36259" y="1074"/>
                  </a:cubicBezTo>
                  <a:cubicBezTo>
                    <a:pt x="12599" y="6218"/>
                    <a:pt x="-2145" y="29192"/>
                    <a:pt x="255" y="52852"/>
                  </a:cubicBezTo>
                  <a:cubicBezTo>
                    <a:pt x="1627" y="64168"/>
                    <a:pt x="7113" y="74112"/>
                    <a:pt x="15685" y="81313"/>
                  </a:cubicBezTo>
                  <a:cubicBezTo>
                    <a:pt x="22886" y="87142"/>
                    <a:pt x="31116" y="89200"/>
                    <a:pt x="39688" y="89543"/>
                  </a:cubicBezTo>
                  <a:cubicBezTo>
                    <a:pt x="45861" y="94000"/>
                    <a:pt x="53747" y="94343"/>
                    <a:pt x="60948" y="91600"/>
                  </a:cubicBezTo>
                  <a:close/>
                </a:path>
              </a:pathLst>
            </a:custGeom>
            <a:solidFill>
              <a:srgbClr val="A1A194"/>
            </a:solidFill>
            <a:ln w="3429"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0237A6AE-B2A8-7174-D9CF-C6B892109783}"/>
                </a:ext>
              </a:extLst>
            </p:cNvPr>
            <p:cNvSpPr/>
            <p:nvPr/>
          </p:nvSpPr>
          <p:spPr>
            <a:xfrm>
              <a:off x="3854636" y="5323011"/>
              <a:ext cx="29166" cy="29446"/>
            </a:xfrm>
            <a:custGeom>
              <a:avLst/>
              <a:gdLst>
                <a:gd name="connsiteX0" fmla="*/ 8950 w 40531"/>
                <a:gd name="connsiteY0" fmla="*/ 37434 h 40920"/>
                <a:gd name="connsiteX1" fmla="*/ 31581 w 40531"/>
                <a:gd name="connsiteY1" fmla="*/ 3487 h 40920"/>
                <a:gd name="connsiteX2" fmla="*/ 8950 w 40531"/>
                <a:gd name="connsiteY2" fmla="*/ 37434 h 40920"/>
              </a:gdLst>
              <a:ahLst/>
              <a:cxnLst>
                <a:cxn ang="0">
                  <a:pos x="connsiteX0" y="connsiteY0"/>
                </a:cxn>
                <a:cxn ang="0">
                  <a:pos x="connsiteX1" y="connsiteY1"/>
                </a:cxn>
                <a:cxn ang="0">
                  <a:pos x="connsiteX2" y="connsiteY2"/>
                </a:cxn>
              </a:cxnLst>
              <a:rect l="l" t="t" r="r" b="b"/>
              <a:pathLst>
                <a:path w="40531" h="40920">
                  <a:moveTo>
                    <a:pt x="8950" y="37434"/>
                  </a:moveTo>
                  <a:cubicBezTo>
                    <a:pt x="30896" y="51836"/>
                    <a:pt x="53527" y="17888"/>
                    <a:pt x="31581" y="3487"/>
                  </a:cubicBezTo>
                  <a:cubicBezTo>
                    <a:pt x="9636" y="-10915"/>
                    <a:pt x="-12996" y="23032"/>
                    <a:pt x="8950" y="37434"/>
                  </a:cubicBezTo>
                  <a:close/>
                </a:path>
              </a:pathLst>
            </a:custGeom>
            <a:solidFill>
              <a:srgbClr val="A1A194"/>
            </a:solidFill>
            <a:ln w="3429"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64389450-427E-677E-BE9D-729675CD2B8C}"/>
                </a:ext>
              </a:extLst>
            </p:cNvPr>
            <p:cNvSpPr/>
            <p:nvPr/>
          </p:nvSpPr>
          <p:spPr>
            <a:xfrm>
              <a:off x="3257008" y="4735006"/>
              <a:ext cx="29014" cy="29551"/>
            </a:xfrm>
            <a:custGeom>
              <a:avLst/>
              <a:gdLst>
                <a:gd name="connsiteX0" fmla="*/ 31581 w 40320"/>
                <a:gd name="connsiteY0" fmla="*/ 3487 h 41066"/>
                <a:gd name="connsiteX1" fmla="*/ 8950 w 40320"/>
                <a:gd name="connsiteY1" fmla="*/ 37434 h 41066"/>
                <a:gd name="connsiteX2" fmla="*/ 31581 w 40320"/>
                <a:gd name="connsiteY2" fmla="*/ 3487 h 41066"/>
              </a:gdLst>
              <a:ahLst/>
              <a:cxnLst>
                <a:cxn ang="0">
                  <a:pos x="connsiteX0" y="connsiteY0"/>
                </a:cxn>
                <a:cxn ang="0">
                  <a:pos x="connsiteX1" y="connsiteY1"/>
                </a:cxn>
                <a:cxn ang="0">
                  <a:pos x="connsiteX2" y="connsiteY2"/>
                </a:cxn>
              </a:cxnLst>
              <a:rect l="l" t="t" r="r" b="b"/>
              <a:pathLst>
                <a:path w="40320" h="41066">
                  <a:moveTo>
                    <a:pt x="31581" y="3487"/>
                  </a:moveTo>
                  <a:cubicBezTo>
                    <a:pt x="9636" y="-10915"/>
                    <a:pt x="-12996" y="23032"/>
                    <a:pt x="8950" y="37434"/>
                  </a:cubicBezTo>
                  <a:cubicBezTo>
                    <a:pt x="30553" y="52179"/>
                    <a:pt x="53184" y="18232"/>
                    <a:pt x="31581" y="3487"/>
                  </a:cubicBezTo>
                  <a:close/>
                </a:path>
              </a:pathLst>
            </a:custGeom>
            <a:solidFill>
              <a:srgbClr val="A1A194"/>
            </a:solidFill>
            <a:ln w="3429"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D9F8320A-9EE5-ED13-2D78-69B0CF673888}"/>
                </a:ext>
              </a:extLst>
            </p:cNvPr>
            <p:cNvSpPr/>
            <p:nvPr/>
          </p:nvSpPr>
          <p:spPr>
            <a:xfrm>
              <a:off x="3831688" y="5023352"/>
              <a:ext cx="29166" cy="29551"/>
            </a:xfrm>
            <a:custGeom>
              <a:avLst/>
              <a:gdLst>
                <a:gd name="connsiteX0" fmla="*/ 8950 w 40531"/>
                <a:gd name="connsiteY0" fmla="*/ 37579 h 41066"/>
                <a:gd name="connsiteX1" fmla="*/ 31581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1" y="3632"/>
                  </a:cubicBezTo>
                  <a:cubicBezTo>
                    <a:pt x="9636" y="-11113"/>
                    <a:pt x="-12996" y="22835"/>
                    <a:pt x="8950" y="37579"/>
                  </a:cubicBezTo>
                  <a:close/>
                </a:path>
              </a:pathLst>
            </a:custGeom>
            <a:solidFill>
              <a:srgbClr val="A1A194"/>
            </a:solidFill>
            <a:ln w="3429"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51DD9B75-8A86-8D81-DD8E-D46337854989}"/>
                </a:ext>
              </a:extLst>
            </p:cNvPr>
            <p:cNvSpPr/>
            <p:nvPr/>
          </p:nvSpPr>
          <p:spPr>
            <a:xfrm>
              <a:off x="3716456" y="4866666"/>
              <a:ext cx="29166" cy="29551"/>
            </a:xfrm>
            <a:custGeom>
              <a:avLst/>
              <a:gdLst>
                <a:gd name="connsiteX0" fmla="*/ 8950 w 40531"/>
                <a:gd name="connsiteY0" fmla="*/ 37579 h 41066"/>
                <a:gd name="connsiteX1" fmla="*/ 31581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1" y="3632"/>
                  </a:cubicBezTo>
                  <a:cubicBezTo>
                    <a:pt x="9636" y="-11113"/>
                    <a:pt x="-12996" y="22835"/>
                    <a:pt x="8950" y="37579"/>
                  </a:cubicBezTo>
                  <a:close/>
                </a:path>
              </a:pathLst>
            </a:custGeom>
            <a:solidFill>
              <a:srgbClr val="A1A194"/>
            </a:solidFill>
            <a:ln w="3429"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C8F2DB6D-B313-8216-F919-AC615971D0C4}"/>
                </a:ext>
              </a:extLst>
            </p:cNvPr>
            <p:cNvSpPr/>
            <p:nvPr/>
          </p:nvSpPr>
          <p:spPr>
            <a:xfrm>
              <a:off x="3571614" y="4933393"/>
              <a:ext cx="29014" cy="29446"/>
            </a:xfrm>
            <a:custGeom>
              <a:avLst/>
              <a:gdLst>
                <a:gd name="connsiteX0" fmla="*/ 31581 w 40320"/>
                <a:gd name="connsiteY0" fmla="*/ 3487 h 40920"/>
                <a:gd name="connsiteX1" fmla="*/ 8950 w 40320"/>
                <a:gd name="connsiteY1" fmla="*/ 37434 h 40920"/>
                <a:gd name="connsiteX2" fmla="*/ 31581 w 40320"/>
                <a:gd name="connsiteY2" fmla="*/ 3487 h 40920"/>
              </a:gdLst>
              <a:ahLst/>
              <a:cxnLst>
                <a:cxn ang="0">
                  <a:pos x="connsiteX0" y="connsiteY0"/>
                </a:cxn>
                <a:cxn ang="0">
                  <a:pos x="connsiteX1" y="connsiteY1"/>
                </a:cxn>
                <a:cxn ang="0">
                  <a:pos x="connsiteX2" y="connsiteY2"/>
                </a:cxn>
              </a:cxnLst>
              <a:rect l="l" t="t" r="r" b="b"/>
              <a:pathLst>
                <a:path w="40320" h="40920">
                  <a:moveTo>
                    <a:pt x="31581" y="3487"/>
                  </a:moveTo>
                  <a:cubicBezTo>
                    <a:pt x="9636" y="-10915"/>
                    <a:pt x="-12996" y="23032"/>
                    <a:pt x="8950" y="37434"/>
                  </a:cubicBezTo>
                  <a:cubicBezTo>
                    <a:pt x="30553" y="51836"/>
                    <a:pt x="53184" y="17888"/>
                    <a:pt x="31581" y="3487"/>
                  </a:cubicBezTo>
                  <a:close/>
                </a:path>
              </a:pathLst>
            </a:custGeom>
            <a:solidFill>
              <a:srgbClr val="A1A194"/>
            </a:solidFill>
            <a:ln w="3429"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2084CCE8-248B-3262-7094-0DED9B7A5377}"/>
                </a:ext>
              </a:extLst>
            </p:cNvPr>
            <p:cNvSpPr/>
            <p:nvPr/>
          </p:nvSpPr>
          <p:spPr>
            <a:xfrm>
              <a:off x="3376928" y="5301791"/>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DD6403ED-D69C-7315-D346-1A7C8053FB60}"/>
                </a:ext>
              </a:extLst>
            </p:cNvPr>
            <p:cNvSpPr/>
            <p:nvPr/>
          </p:nvSpPr>
          <p:spPr>
            <a:xfrm>
              <a:off x="5712415" y="5544592"/>
              <a:ext cx="29166" cy="29551"/>
            </a:xfrm>
            <a:custGeom>
              <a:avLst/>
              <a:gdLst>
                <a:gd name="connsiteX0" fmla="*/ 31582 w 40531"/>
                <a:gd name="connsiteY0" fmla="*/ 3487 h 41066"/>
                <a:gd name="connsiteX1" fmla="*/ 8950 w 40531"/>
                <a:gd name="connsiteY1" fmla="*/ 37434 h 41066"/>
                <a:gd name="connsiteX2" fmla="*/ 31582 w 40531"/>
                <a:gd name="connsiteY2" fmla="*/ 3487 h 41066"/>
              </a:gdLst>
              <a:ahLst/>
              <a:cxnLst>
                <a:cxn ang="0">
                  <a:pos x="connsiteX0" y="connsiteY0"/>
                </a:cxn>
                <a:cxn ang="0">
                  <a:pos x="connsiteX1" y="connsiteY1"/>
                </a:cxn>
                <a:cxn ang="0">
                  <a:pos x="connsiteX2" y="connsiteY2"/>
                </a:cxn>
              </a:cxnLst>
              <a:rect l="l" t="t" r="r" b="b"/>
              <a:pathLst>
                <a:path w="40531" h="41066">
                  <a:moveTo>
                    <a:pt x="31582" y="3487"/>
                  </a:moveTo>
                  <a:cubicBezTo>
                    <a:pt x="9636" y="-10915"/>
                    <a:pt x="-12995" y="23032"/>
                    <a:pt x="8950" y="37434"/>
                  </a:cubicBezTo>
                  <a:cubicBezTo>
                    <a:pt x="30896" y="52179"/>
                    <a:pt x="53527" y="18232"/>
                    <a:pt x="31582" y="3487"/>
                  </a:cubicBezTo>
                  <a:close/>
                </a:path>
              </a:pathLst>
            </a:custGeom>
            <a:solidFill>
              <a:srgbClr val="A1A194"/>
            </a:solidFill>
            <a:ln w="3429"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2E7F2141-5680-8D19-98CC-9ADAA7DAA45A}"/>
                </a:ext>
              </a:extLst>
            </p:cNvPr>
            <p:cNvSpPr/>
            <p:nvPr/>
          </p:nvSpPr>
          <p:spPr>
            <a:xfrm>
              <a:off x="4324464" y="5639383"/>
              <a:ext cx="96471" cy="91022"/>
            </a:xfrm>
            <a:custGeom>
              <a:avLst/>
              <a:gdLst>
                <a:gd name="connsiteX0" fmla="*/ 70649 w 134063"/>
                <a:gd name="connsiteY0" fmla="*/ 4 h 126490"/>
                <a:gd name="connsiteX1" fmla="*/ 355 w 134063"/>
                <a:gd name="connsiteY1" fmla="*/ 60355 h 126490"/>
                <a:gd name="connsiteX2" fmla="*/ 75450 w 134063"/>
                <a:gd name="connsiteY2" fmla="*/ 126192 h 126490"/>
                <a:gd name="connsiteX3" fmla="*/ 90195 w 134063"/>
                <a:gd name="connsiteY3" fmla="*/ 122420 h 126490"/>
                <a:gd name="connsiteX4" fmla="*/ 133743 w 134063"/>
                <a:gd name="connsiteY4" fmla="*/ 51782 h 126490"/>
                <a:gd name="connsiteX5" fmla="*/ 70649 w 134063"/>
                <a:gd name="connsiteY5" fmla="*/ 4 h 126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063" h="126490">
                  <a:moveTo>
                    <a:pt x="70649" y="4"/>
                  </a:moveTo>
                  <a:cubicBezTo>
                    <a:pt x="38416" y="690"/>
                    <a:pt x="4126" y="27093"/>
                    <a:pt x="355" y="60355"/>
                  </a:cubicBezTo>
                  <a:cubicBezTo>
                    <a:pt x="-4446" y="103903"/>
                    <a:pt x="40474" y="120705"/>
                    <a:pt x="75450" y="126192"/>
                  </a:cubicBezTo>
                  <a:cubicBezTo>
                    <a:pt x="81965" y="127220"/>
                    <a:pt x="86766" y="125506"/>
                    <a:pt x="90195" y="122420"/>
                  </a:cubicBezTo>
                  <a:cubicBezTo>
                    <a:pt x="117283" y="110418"/>
                    <a:pt x="136829" y="81957"/>
                    <a:pt x="133743" y="51782"/>
                  </a:cubicBezTo>
                  <a:cubicBezTo>
                    <a:pt x="129971" y="19893"/>
                    <a:pt x="101510" y="-339"/>
                    <a:pt x="70649" y="4"/>
                  </a:cubicBezTo>
                  <a:close/>
                </a:path>
              </a:pathLst>
            </a:custGeom>
            <a:solidFill>
              <a:srgbClr val="A1A194"/>
            </a:solidFill>
            <a:ln w="3429"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EDA4532B-89F1-9E37-CCE4-6666574BB14E}"/>
                </a:ext>
              </a:extLst>
            </p:cNvPr>
            <p:cNvSpPr/>
            <p:nvPr/>
          </p:nvSpPr>
          <p:spPr>
            <a:xfrm>
              <a:off x="5135786" y="5746906"/>
              <a:ext cx="102894" cy="37816"/>
            </a:xfrm>
            <a:custGeom>
              <a:avLst/>
              <a:gdLst>
                <a:gd name="connsiteX0" fmla="*/ 70295 w 142989"/>
                <a:gd name="connsiteY0" fmla="*/ 88 h 52551"/>
                <a:gd name="connsiteX1" fmla="*/ 0 w 142989"/>
                <a:gd name="connsiteY1" fmla="*/ 52551 h 52551"/>
                <a:gd name="connsiteX2" fmla="*/ 142989 w 142989"/>
                <a:gd name="connsiteY2" fmla="*/ 52551 h 52551"/>
                <a:gd name="connsiteX3" fmla="*/ 141618 w 142989"/>
                <a:gd name="connsiteY3" fmla="*/ 49122 h 52551"/>
                <a:gd name="connsiteX4" fmla="*/ 70295 w 142989"/>
                <a:gd name="connsiteY4" fmla="*/ 88 h 52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989" h="52551">
                  <a:moveTo>
                    <a:pt x="70295" y="88"/>
                  </a:moveTo>
                  <a:cubicBezTo>
                    <a:pt x="37719" y="-1627"/>
                    <a:pt x="9258" y="22033"/>
                    <a:pt x="0" y="52551"/>
                  </a:cubicBezTo>
                  <a:lnTo>
                    <a:pt x="142989" y="52551"/>
                  </a:lnTo>
                  <a:cubicBezTo>
                    <a:pt x="142646" y="51523"/>
                    <a:pt x="142304" y="50151"/>
                    <a:pt x="141618" y="49122"/>
                  </a:cubicBezTo>
                  <a:cubicBezTo>
                    <a:pt x="130302" y="21348"/>
                    <a:pt x="99784" y="1459"/>
                    <a:pt x="70295" y="88"/>
                  </a:cubicBezTo>
                  <a:close/>
                </a:path>
              </a:pathLst>
            </a:custGeom>
            <a:solidFill>
              <a:srgbClr val="A1A194"/>
            </a:solidFill>
            <a:ln w="3429"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3579250D-A9BA-497A-08F3-6A7DBA9F1239}"/>
                </a:ext>
              </a:extLst>
            </p:cNvPr>
            <p:cNvSpPr/>
            <p:nvPr/>
          </p:nvSpPr>
          <p:spPr>
            <a:xfrm>
              <a:off x="5462992" y="5593195"/>
              <a:ext cx="107085" cy="100295"/>
            </a:xfrm>
            <a:custGeom>
              <a:avLst/>
              <a:gdLst>
                <a:gd name="connsiteX0" fmla="*/ 73015 w 148812"/>
                <a:gd name="connsiteY0" fmla="*/ 68 h 139377"/>
                <a:gd name="connsiteX1" fmla="*/ 320 w 148812"/>
                <a:gd name="connsiteY1" fmla="*/ 65562 h 139377"/>
                <a:gd name="connsiteX2" fmla="*/ 60327 w 148812"/>
                <a:gd name="connsiteY2" fmla="*/ 137571 h 139377"/>
                <a:gd name="connsiteX3" fmla="*/ 135422 w 148812"/>
                <a:gd name="connsiteY3" fmla="*/ 104653 h 139377"/>
                <a:gd name="connsiteX4" fmla="*/ 144338 w 148812"/>
                <a:gd name="connsiteY4" fmla="*/ 49103 h 139377"/>
                <a:gd name="connsiteX5" fmla="*/ 73015 w 148812"/>
                <a:gd name="connsiteY5" fmla="*/ 68 h 13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812" h="139377">
                  <a:moveTo>
                    <a:pt x="73015" y="68"/>
                  </a:moveTo>
                  <a:cubicBezTo>
                    <a:pt x="35981" y="-1646"/>
                    <a:pt x="3749" y="29215"/>
                    <a:pt x="320" y="65562"/>
                  </a:cubicBezTo>
                  <a:cubicBezTo>
                    <a:pt x="-3452" y="101909"/>
                    <a:pt x="26723" y="130370"/>
                    <a:pt x="60327" y="137571"/>
                  </a:cubicBezTo>
                  <a:cubicBezTo>
                    <a:pt x="92560" y="144429"/>
                    <a:pt x="123421" y="131399"/>
                    <a:pt x="135422" y="104653"/>
                  </a:cubicBezTo>
                  <a:cubicBezTo>
                    <a:pt x="148110" y="89908"/>
                    <a:pt x="153253" y="70363"/>
                    <a:pt x="144338" y="49103"/>
                  </a:cubicBezTo>
                  <a:cubicBezTo>
                    <a:pt x="132679" y="21671"/>
                    <a:pt x="102504" y="1783"/>
                    <a:pt x="73015" y="68"/>
                  </a:cubicBezTo>
                  <a:close/>
                </a:path>
              </a:pathLst>
            </a:custGeom>
            <a:solidFill>
              <a:srgbClr val="A1A194"/>
            </a:solidFill>
            <a:ln w="3429"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48DC9089-3B9C-CCD9-16E5-FC6D87AD23EF}"/>
                </a:ext>
              </a:extLst>
            </p:cNvPr>
            <p:cNvSpPr/>
            <p:nvPr/>
          </p:nvSpPr>
          <p:spPr>
            <a:xfrm>
              <a:off x="4411596" y="5158775"/>
              <a:ext cx="132608" cy="133383"/>
            </a:xfrm>
            <a:custGeom>
              <a:avLst/>
              <a:gdLst>
                <a:gd name="connsiteX0" fmla="*/ 148447 w 184281"/>
                <a:gd name="connsiteY0" fmla="*/ 25294 h 185358"/>
                <a:gd name="connsiteX1" fmla="*/ 27061 w 184281"/>
                <a:gd name="connsiteY1" fmla="*/ 21865 h 185358"/>
                <a:gd name="connsiteX2" fmla="*/ 19517 w 184281"/>
                <a:gd name="connsiteY2" fmla="*/ 154911 h 185358"/>
                <a:gd name="connsiteX3" fmla="*/ 178622 w 184281"/>
                <a:gd name="connsiteY3" fmla="*/ 117534 h 185358"/>
                <a:gd name="connsiteX4" fmla="*/ 148447 w 184281"/>
                <a:gd name="connsiteY4" fmla="*/ 25294 h 185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81" h="185358">
                  <a:moveTo>
                    <a:pt x="148447" y="25294"/>
                  </a:moveTo>
                  <a:cubicBezTo>
                    <a:pt x="111071" y="948"/>
                    <a:pt x="62036" y="-15168"/>
                    <a:pt x="27061" y="21865"/>
                  </a:cubicBezTo>
                  <a:cubicBezTo>
                    <a:pt x="-4486" y="55127"/>
                    <a:pt x="-10315" y="118906"/>
                    <a:pt x="19517" y="154911"/>
                  </a:cubicBezTo>
                  <a:cubicBezTo>
                    <a:pt x="67523" y="213204"/>
                    <a:pt x="153934" y="180628"/>
                    <a:pt x="178622" y="117534"/>
                  </a:cubicBezTo>
                  <a:cubicBezTo>
                    <a:pt x="192338" y="82559"/>
                    <a:pt x="180680" y="45525"/>
                    <a:pt x="148447" y="25294"/>
                  </a:cubicBezTo>
                  <a:close/>
                </a:path>
              </a:pathLst>
            </a:custGeom>
            <a:solidFill>
              <a:srgbClr val="A1A194"/>
            </a:solidFill>
            <a:ln w="3429"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A0952A2C-327B-C525-EF58-63677FF480EA}"/>
                </a:ext>
              </a:extLst>
            </p:cNvPr>
            <p:cNvSpPr/>
            <p:nvPr/>
          </p:nvSpPr>
          <p:spPr>
            <a:xfrm>
              <a:off x="4249779" y="5164421"/>
              <a:ext cx="72084" cy="68009"/>
            </a:xfrm>
            <a:custGeom>
              <a:avLst/>
              <a:gdLst>
                <a:gd name="connsiteX0" fmla="*/ 68480 w 100173"/>
                <a:gd name="connsiteY0" fmla="*/ 3389 h 94510"/>
                <a:gd name="connsiteX1" fmla="*/ 2987 w 100173"/>
                <a:gd name="connsiteY1" fmla="*/ 30821 h 94510"/>
                <a:gd name="connsiteX2" fmla="*/ 26304 w 100173"/>
                <a:gd name="connsiteY2" fmla="*/ 88771 h 94510"/>
                <a:gd name="connsiteX3" fmla="*/ 77739 w 100173"/>
                <a:gd name="connsiteY3" fmla="*/ 79855 h 94510"/>
                <a:gd name="connsiteX4" fmla="*/ 81168 w 100173"/>
                <a:gd name="connsiteY4" fmla="*/ 79513 h 94510"/>
                <a:gd name="connsiteX5" fmla="*/ 96598 w 100173"/>
                <a:gd name="connsiteY5" fmla="*/ 65797 h 94510"/>
                <a:gd name="connsiteX6" fmla="*/ 68480 w 100173"/>
                <a:gd name="connsiteY6" fmla="*/ 3389 h 94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173" h="94510">
                  <a:moveTo>
                    <a:pt x="68480" y="3389"/>
                  </a:moveTo>
                  <a:cubicBezTo>
                    <a:pt x="43106" y="-6212"/>
                    <a:pt x="13274" y="5103"/>
                    <a:pt x="2987" y="30821"/>
                  </a:cubicBezTo>
                  <a:cubicBezTo>
                    <a:pt x="-5929" y="53109"/>
                    <a:pt x="6073" y="77798"/>
                    <a:pt x="26304" y="88771"/>
                  </a:cubicBezTo>
                  <a:cubicBezTo>
                    <a:pt x="45163" y="99401"/>
                    <a:pt x="65737" y="94600"/>
                    <a:pt x="77739" y="79855"/>
                  </a:cubicBezTo>
                  <a:cubicBezTo>
                    <a:pt x="78767" y="79855"/>
                    <a:pt x="80139" y="79855"/>
                    <a:pt x="81168" y="79513"/>
                  </a:cubicBezTo>
                  <a:cubicBezTo>
                    <a:pt x="88369" y="78827"/>
                    <a:pt x="94198" y="71969"/>
                    <a:pt x="96598" y="65797"/>
                  </a:cubicBezTo>
                  <a:cubicBezTo>
                    <a:pt x="106885" y="40422"/>
                    <a:pt x="94198" y="12990"/>
                    <a:pt x="68480" y="3389"/>
                  </a:cubicBezTo>
                  <a:close/>
                </a:path>
              </a:pathLst>
            </a:custGeom>
            <a:solidFill>
              <a:srgbClr val="A1A194"/>
            </a:solidFill>
            <a:ln w="3429"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757A1EE2-D4FF-963E-7400-27B705EE4D0B}"/>
                </a:ext>
              </a:extLst>
            </p:cNvPr>
            <p:cNvSpPr/>
            <p:nvPr/>
          </p:nvSpPr>
          <p:spPr>
            <a:xfrm>
              <a:off x="4250354" y="5499485"/>
              <a:ext cx="68390" cy="68703"/>
            </a:xfrm>
            <a:custGeom>
              <a:avLst/>
              <a:gdLst>
                <a:gd name="connsiteX0" fmla="*/ 73510 w 95039"/>
                <a:gd name="connsiteY0" fmla="*/ 7878 h 95474"/>
                <a:gd name="connsiteX1" fmla="*/ 7673 w 95039"/>
                <a:gd name="connsiteY1" fmla="*/ 21937 h 95474"/>
                <a:gd name="connsiteX2" fmla="*/ 21046 w 95039"/>
                <a:gd name="connsiteY2" fmla="*/ 88117 h 95474"/>
                <a:gd name="connsiteX3" fmla="*/ 86883 w 95039"/>
                <a:gd name="connsiteY3" fmla="*/ 72686 h 95474"/>
                <a:gd name="connsiteX4" fmla="*/ 73510 w 95039"/>
                <a:gd name="connsiteY4" fmla="*/ 7878 h 95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039" h="95474">
                  <a:moveTo>
                    <a:pt x="73510" y="7878"/>
                  </a:moveTo>
                  <a:cubicBezTo>
                    <a:pt x="50536" y="-6181"/>
                    <a:pt x="22418" y="-1380"/>
                    <a:pt x="7673" y="21937"/>
                  </a:cubicBezTo>
                  <a:cubicBezTo>
                    <a:pt x="-6043" y="43882"/>
                    <a:pt x="-1242" y="73372"/>
                    <a:pt x="21046" y="88117"/>
                  </a:cubicBezTo>
                  <a:cubicBezTo>
                    <a:pt x="43678" y="102862"/>
                    <a:pt x="72481" y="94289"/>
                    <a:pt x="86883" y="72686"/>
                  </a:cubicBezTo>
                  <a:cubicBezTo>
                    <a:pt x="101285" y="50740"/>
                    <a:pt x="96484" y="21251"/>
                    <a:pt x="73510" y="7878"/>
                  </a:cubicBezTo>
                  <a:close/>
                </a:path>
              </a:pathLst>
            </a:custGeom>
            <a:solidFill>
              <a:srgbClr val="A1A194"/>
            </a:solidFill>
            <a:ln w="3429"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CEB7569B-D11D-CCF1-020C-0AD7DC98B328}"/>
                </a:ext>
              </a:extLst>
            </p:cNvPr>
            <p:cNvSpPr/>
            <p:nvPr/>
          </p:nvSpPr>
          <p:spPr>
            <a:xfrm>
              <a:off x="5153952" y="5357604"/>
              <a:ext cx="68390" cy="68703"/>
            </a:xfrm>
            <a:custGeom>
              <a:avLst/>
              <a:gdLst>
                <a:gd name="connsiteX0" fmla="*/ 73510 w 95039"/>
                <a:gd name="connsiteY0" fmla="*/ 7878 h 95474"/>
                <a:gd name="connsiteX1" fmla="*/ 7673 w 95039"/>
                <a:gd name="connsiteY1" fmla="*/ 21937 h 95474"/>
                <a:gd name="connsiteX2" fmla="*/ 21046 w 95039"/>
                <a:gd name="connsiteY2" fmla="*/ 88117 h 95474"/>
                <a:gd name="connsiteX3" fmla="*/ 86883 w 95039"/>
                <a:gd name="connsiteY3" fmla="*/ 72686 h 95474"/>
                <a:gd name="connsiteX4" fmla="*/ 73510 w 95039"/>
                <a:gd name="connsiteY4" fmla="*/ 7878 h 95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039" h="95474">
                  <a:moveTo>
                    <a:pt x="73510" y="7878"/>
                  </a:moveTo>
                  <a:cubicBezTo>
                    <a:pt x="50536" y="-6181"/>
                    <a:pt x="22418" y="-1380"/>
                    <a:pt x="7673" y="21937"/>
                  </a:cubicBezTo>
                  <a:cubicBezTo>
                    <a:pt x="-6043" y="43882"/>
                    <a:pt x="-1242" y="73372"/>
                    <a:pt x="21046" y="88117"/>
                  </a:cubicBezTo>
                  <a:cubicBezTo>
                    <a:pt x="43678" y="102862"/>
                    <a:pt x="72481" y="94289"/>
                    <a:pt x="86883" y="72686"/>
                  </a:cubicBezTo>
                  <a:cubicBezTo>
                    <a:pt x="101285" y="50740"/>
                    <a:pt x="96484" y="21251"/>
                    <a:pt x="73510" y="7878"/>
                  </a:cubicBezTo>
                  <a:close/>
                </a:path>
              </a:pathLst>
            </a:custGeom>
            <a:solidFill>
              <a:srgbClr val="A1A194"/>
            </a:solidFill>
            <a:ln w="3429"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DCCFEF5E-093A-4632-4510-EDE7E962F100}"/>
                </a:ext>
              </a:extLst>
            </p:cNvPr>
            <p:cNvSpPr/>
            <p:nvPr/>
          </p:nvSpPr>
          <p:spPr>
            <a:xfrm>
              <a:off x="4426355" y="5581852"/>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B74DE9F8-A118-A0DA-4264-3491E4011A1F}"/>
                </a:ext>
              </a:extLst>
            </p:cNvPr>
            <p:cNvSpPr/>
            <p:nvPr/>
          </p:nvSpPr>
          <p:spPr>
            <a:xfrm>
              <a:off x="4397485" y="4909107"/>
              <a:ext cx="29166" cy="29551"/>
            </a:xfrm>
            <a:custGeom>
              <a:avLst/>
              <a:gdLst>
                <a:gd name="connsiteX0" fmla="*/ 8950 w 40531"/>
                <a:gd name="connsiteY0" fmla="*/ 37579 h 41066"/>
                <a:gd name="connsiteX1" fmla="*/ 31582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2" y="3632"/>
                  </a:cubicBezTo>
                  <a:cubicBezTo>
                    <a:pt x="9636" y="-11112"/>
                    <a:pt x="-12995" y="22835"/>
                    <a:pt x="8950" y="37579"/>
                  </a:cubicBezTo>
                  <a:close/>
                </a:path>
              </a:pathLst>
            </a:custGeom>
            <a:solidFill>
              <a:srgbClr val="A1A194"/>
            </a:solidFill>
            <a:ln w="3429"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1B6646D0-B67E-C5F6-1D98-F533213E8809}"/>
                </a:ext>
              </a:extLst>
            </p:cNvPr>
            <p:cNvSpPr/>
            <p:nvPr/>
          </p:nvSpPr>
          <p:spPr>
            <a:xfrm>
              <a:off x="4126060" y="5683513"/>
              <a:ext cx="29166" cy="29551"/>
            </a:xfrm>
            <a:custGeom>
              <a:avLst/>
              <a:gdLst>
                <a:gd name="connsiteX0" fmla="*/ 31581 w 40531"/>
                <a:gd name="connsiteY0" fmla="*/ 3487 h 41066"/>
                <a:gd name="connsiteX1" fmla="*/ 8950 w 40531"/>
                <a:gd name="connsiteY1" fmla="*/ 37434 h 41066"/>
                <a:gd name="connsiteX2" fmla="*/ 31581 w 40531"/>
                <a:gd name="connsiteY2" fmla="*/ 3487 h 41066"/>
              </a:gdLst>
              <a:ahLst/>
              <a:cxnLst>
                <a:cxn ang="0">
                  <a:pos x="connsiteX0" y="connsiteY0"/>
                </a:cxn>
                <a:cxn ang="0">
                  <a:pos x="connsiteX1" y="connsiteY1"/>
                </a:cxn>
                <a:cxn ang="0">
                  <a:pos x="connsiteX2" y="connsiteY2"/>
                </a:cxn>
              </a:cxnLst>
              <a:rect l="l" t="t" r="r" b="b"/>
              <a:pathLst>
                <a:path w="40531" h="41066">
                  <a:moveTo>
                    <a:pt x="31581" y="3487"/>
                  </a:moveTo>
                  <a:cubicBezTo>
                    <a:pt x="9636" y="-10915"/>
                    <a:pt x="-12996" y="23032"/>
                    <a:pt x="8950" y="37434"/>
                  </a:cubicBezTo>
                  <a:cubicBezTo>
                    <a:pt x="30896" y="52178"/>
                    <a:pt x="53527" y="18232"/>
                    <a:pt x="31581" y="3487"/>
                  </a:cubicBezTo>
                  <a:close/>
                </a:path>
              </a:pathLst>
            </a:custGeom>
            <a:solidFill>
              <a:srgbClr val="A1A194"/>
            </a:solidFill>
            <a:ln w="3429"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F5ECB73C-2EA0-953E-A0D6-1DC376AE9D55}"/>
                </a:ext>
              </a:extLst>
            </p:cNvPr>
            <p:cNvSpPr/>
            <p:nvPr/>
          </p:nvSpPr>
          <p:spPr>
            <a:xfrm>
              <a:off x="3995036" y="5024197"/>
              <a:ext cx="29166" cy="29550"/>
            </a:xfrm>
            <a:custGeom>
              <a:avLst/>
              <a:gdLst>
                <a:gd name="connsiteX0" fmla="*/ 31581 w 40531"/>
                <a:gd name="connsiteY0" fmla="*/ 3487 h 41065"/>
                <a:gd name="connsiteX1" fmla="*/ 8950 w 40531"/>
                <a:gd name="connsiteY1" fmla="*/ 37434 h 41065"/>
                <a:gd name="connsiteX2" fmla="*/ 31581 w 40531"/>
                <a:gd name="connsiteY2" fmla="*/ 3487 h 41065"/>
              </a:gdLst>
              <a:ahLst/>
              <a:cxnLst>
                <a:cxn ang="0">
                  <a:pos x="connsiteX0" y="connsiteY0"/>
                </a:cxn>
                <a:cxn ang="0">
                  <a:pos x="connsiteX1" y="connsiteY1"/>
                </a:cxn>
                <a:cxn ang="0">
                  <a:pos x="connsiteX2" y="connsiteY2"/>
                </a:cxn>
              </a:cxnLst>
              <a:rect l="l" t="t" r="r" b="b"/>
              <a:pathLst>
                <a:path w="40531" h="41065">
                  <a:moveTo>
                    <a:pt x="31581" y="3487"/>
                  </a:moveTo>
                  <a:cubicBezTo>
                    <a:pt x="9636" y="-10915"/>
                    <a:pt x="-12996" y="23032"/>
                    <a:pt x="8950" y="37434"/>
                  </a:cubicBezTo>
                  <a:cubicBezTo>
                    <a:pt x="30896" y="52178"/>
                    <a:pt x="53527" y="18231"/>
                    <a:pt x="31581" y="3487"/>
                  </a:cubicBezTo>
                  <a:close/>
                </a:path>
              </a:pathLst>
            </a:custGeom>
            <a:solidFill>
              <a:srgbClr val="A1A194"/>
            </a:solidFill>
            <a:ln w="3429"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5728E9B5-115D-73CA-D6B6-2D91CCB15910}"/>
                </a:ext>
              </a:extLst>
            </p:cNvPr>
            <p:cNvSpPr/>
            <p:nvPr/>
          </p:nvSpPr>
          <p:spPr>
            <a:xfrm>
              <a:off x="4901529" y="5587638"/>
              <a:ext cx="63082" cy="60693"/>
            </a:xfrm>
            <a:custGeom>
              <a:avLst/>
              <a:gdLst>
                <a:gd name="connsiteX0" fmla="*/ 38531 w 87663"/>
                <a:gd name="connsiteY0" fmla="*/ 246 h 84343"/>
                <a:gd name="connsiteX1" fmla="*/ 469 w 87663"/>
                <a:gd name="connsiteY1" fmla="*/ 44137 h 84343"/>
                <a:gd name="connsiteX2" fmla="*/ 42989 w 87663"/>
                <a:gd name="connsiteY2" fmla="*/ 82885 h 84343"/>
                <a:gd name="connsiteX3" fmla="*/ 49504 w 87663"/>
                <a:gd name="connsiteY3" fmla="*/ 84256 h 84343"/>
                <a:gd name="connsiteX4" fmla="*/ 58762 w 87663"/>
                <a:gd name="connsiteY4" fmla="*/ 82542 h 84343"/>
                <a:gd name="connsiteX5" fmla="*/ 86537 w 87663"/>
                <a:gd name="connsiteY5" fmla="*/ 35565 h 84343"/>
                <a:gd name="connsiteX6" fmla="*/ 38531 w 87663"/>
                <a:gd name="connsiteY6" fmla="*/ 246 h 8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663" h="84343">
                  <a:moveTo>
                    <a:pt x="38531" y="246"/>
                  </a:moveTo>
                  <a:cubicBezTo>
                    <a:pt x="16243" y="2303"/>
                    <a:pt x="-3303" y="20477"/>
                    <a:pt x="469" y="44137"/>
                  </a:cubicBezTo>
                  <a:cubicBezTo>
                    <a:pt x="3898" y="66083"/>
                    <a:pt x="23101" y="77741"/>
                    <a:pt x="42989" y="82885"/>
                  </a:cubicBezTo>
                  <a:cubicBezTo>
                    <a:pt x="45046" y="83571"/>
                    <a:pt x="47104" y="84256"/>
                    <a:pt x="49504" y="84256"/>
                  </a:cubicBezTo>
                  <a:cubicBezTo>
                    <a:pt x="52590" y="84599"/>
                    <a:pt x="56019" y="83913"/>
                    <a:pt x="58762" y="82542"/>
                  </a:cubicBezTo>
                  <a:cubicBezTo>
                    <a:pt x="78650" y="76027"/>
                    <a:pt x="91681" y="56824"/>
                    <a:pt x="86537" y="35565"/>
                  </a:cubicBezTo>
                  <a:cubicBezTo>
                    <a:pt x="81394" y="13276"/>
                    <a:pt x="61505" y="-2154"/>
                    <a:pt x="38531" y="246"/>
                  </a:cubicBezTo>
                  <a:close/>
                </a:path>
              </a:pathLst>
            </a:custGeom>
            <a:solidFill>
              <a:srgbClr val="A1A194"/>
            </a:solidFill>
            <a:ln w="3429"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68341D57-B954-F244-EF64-FCC7DD357EED}"/>
                </a:ext>
              </a:extLst>
            </p:cNvPr>
            <p:cNvSpPr/>
            <p:nvPr/>
          </p:nvSpPr>
          <p:spPr>
            <a:xfrm>
              <a:off x="4730366" y="5232046"/>
              <a:ext cx="71645" cy="70376"/>
            </a:xfrm>
            <a:custGeom>
              <a:avLst/>
              <a:gdLst>
                <a:gd name="connsiteX0" fmla="*/ 99454 w 99562"/>
                <a:gd name="connsiteY0" fmla="*/ 51374 h 97799"/>
                <a:gd name="connsiteX1" fmla="*/ 67907 w 99562"/>
                <a:gd name="connsiteY1" fmla="*/ 4740 h 97799"/>
                <a:gd name="connsiteX2" fmla="*/ 13386 w 99562"/>
                <a:gd name="connsiteY2" fmla="*/ 12626 h 97799"/>
                <a:gd name="connsiteX3" fmla="*/ 3442 w 99562"/>
                <a:gd name="connsiteY3" fmla="*/ 62690 h 97799"/>
                <a:gd name="connsiteX4" fmla="*/ 54191 w 99562"/>
                <a:gd name="connsiteY4" fmla="*/ 96980 h 97799"/>
                <a:gd name="connsiteX5" fmla="*/ 61392 w 99562"/>
                <a:gd name="connsiteY5" fmla="*/ 97665 h 97799"/>
                <a:gd name="connsiteX6" fmla="*/ 69964 w 99562"/>
                <a:gd name="connsiteY6" fmla="*/ 95608 h 97799"/>
                <a:gd name="connsiteX7" fmla="*/ 99454 w 99562"/>
                <a:gd name="connsiteY7" fmla="*/ 51374 h 97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562" h="97799">
                  <a:moveTo>
                    <a:pt x="99454" y="51374"/>
                  </a:moveTo>
                  <a:cubicBezTo>
                    <a:pt x="98082" y="31485"/>
                    <a:pt x="85738" y="13312"/>
                    <a:pt x="67907" y="4740"/>
                  </a:cubicBezTo>
                  <a:cubicBezTo>
                    <a:pt x="50762" y="-3490"/>
                    <a:pt x="27445" y="-1090"/>
                    <a:pt x="13386" y="12626"/>
                  </a:cubicBezTo>
                  <a:cubicBezTo>
                    <a:pt x="13" y="25999"/>
                    <a:pt x="-3416" y="45201"/>
                    <a:pt x="3442" y="62690"/>
                  </a:cubicBezTo>
                  <a:cubicBezTo>
                    <a:pt x="11671" y="83607"/>
                    <a:pt x="32931" y="93894"/>
                    <a:pt x="54191" y="96980"/>
                  </a:cubicBezTo>
                  <a:cubicBezTo>
                    <a:pt x="56248" y="97665"/>
                    <a:pt x="58649" y="98008"/>
                    <a:pt x="61392" y="97665"/>
                  </a:cubicBezTo>
                  <a:cubicBezTo>
                    <a:pt x="64821" y="97665"/>
                    <a:pt x="67564" y="96980"/>
                    <a:pt x="69964" y="95608"/>
                  </a:cubicBezTo>
                  <a:cubicBezTo>
                    <a:pt x="89167" y="88750"/>
                    <a:pt x="100825" y="71948"/>
                    <a:pt x="99454" y="51374"/>
                  </a:cubicBezTo>
                  <a:close/>
                </a:path>
              </a:pathLst>
            </a:custGeom>
            <a:solidFill>
              <a:srgbClr val="A1A194"/>
            </a:solidFill>
            <a:ln w="3429"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176F870C-58F9-4B30-3A58-B105047D115A}"/>
                </a:ext>
              </a:extLst>
            </p:cNvPr>
            <p:cNvSpPr/>
            <p:nvPr/>
          </p:nvSpPr>
          <p:spPr>
            <a:xfrm>
              <a:off x="4583782" y="5010768"/>
              <a:ext cx="29166" cy="29551"/>
            </a:xfrm>
            <a:custGeom>
              <a:avLst/>
              <a:gdLst>
                <a:gd name="connsiteX0" fmla="*/ 8950 w 40531"/>
                <a:gd name="connsiteY0" fmla="*/ 37579 h 41066"/>
                <a:gd name="connsiteX1" fmla="*/ 31582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2" y="3632"/>
                  </a:cubicBezTo>
                  <a:cubicBezTo>
                    <a:pt x="9636" y="-11113"/>
                    <a:pt x="-12995" y="22835"/>
                    <a:pt x="8950" y="37579"/>
                  </a:cubicBezTo>
                  <a:close/>
                </a:path>
              </a:pathLst>
            </a:custGeom>
            <a:solidFill>
              <a:srgbClr val="A1A194"/>
            </a:solidFill>
            <a:ln w="3429"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B28CD121-905E-6980-7504-CC499820CA6E}"/>
                </a:ext>
              </a:extLst>
            </p:cNvPr>
            <p:cNvSpPr/>
            <p:nvPr/>
          </p:nvSpPr>
          <p:spPr>
            <a:xfrm>
              <a:off x="4987958" y="5463412"/>
              <a:ext cx="29166" cy="29550"/>
            </a:xfrm>
            <a:custGeom>
              <a:avLst/>
              <a:gdLst>
                <a:gd name="connsiteX0" fmla="*/ 31582 w 40531"/>
                <a:gd name="connsiteY0" fmla="*/ 3487 h 41065"/>
                <a:gd name="connsiteX1" fmla="*/ 8950 w 40531"/>
                <a:gd name="connsiteY1" fmla="*/ 37434 h 41065"/>
                <a:gd name="connsiteX2" fmla="*/ 31582 w 40531"/>
                <a:gd name="connsiteY2" fmla="*/ 3487 h 41065"/>
              </a:gdLst>
              <a:ahLst/>
              <a:cxnLst>
                <a:cxn ang="0">
                  <a:pos x="connsiteX0" y="connsiteY0"/>
                </a:cxn>
                <a:cxn ang="0">
                  <a:pos x="connsiteX1" y="connsiteY1"/>
                </a:cxn>
                <a:cxn ang="0">
                  <a:pos x="connsiteX2" y="connsiteY2"/>
                </a:cxn>
              </a:cxnLst>
              <a:rect l="l" t="t" r="r" b="b"/>
              <a:pathLst>
                <a:path w="40531" h="41065">
                  <a:moveTo>
                    <a:pt x="31582" y="3487"/>
                  </a:moveTo>
                  <a:cubicBezTo>
                    <a:pt x="9636" y="-10915"/>
                    <a:pt x="-12995" y="23032"/>
                    <a:pt x="8950" y="37434"/>
                  </a:cubicBezTo>
                  <a:cubicBezTo>
                    <a:pt x="30896" y="52178"/>
                    <a:pt x="53527" y="18231"/>
                    <a:pt x="31582" y="3487"/>
                  </a:cubicBezTo>
                  <a:close/>
                </a:path>
              </a:pathLst>
            </a:custGeom>
            <a:solidFill>
              <a:srgbClr val="A1A194"/>
            </a:solidFill>
            <a:ln w="3429"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7A07D203-6C92-7086-ED21-3AAFB53D48E0}"/>
                </a:ext>
              </a:extLst>
            </p:cNvPr>
            <p:cNvSpPr/>
            <p:nvPr/>
          </p:nvSpPr>
          <p:spPr>
            <a:xfrm>
              <a:off x="5175513" y="5634452"/>
              <a:ext cx="36270" cy="30841"/>
            </a:xfrm>
            <a:custGeom>
              <a:avLst/>
              <a:gdLst>
                <a:gd name="connsiteX0" fmla="*/ 41490 w 50403"/>
                <a:gd name="connsiteY0" fmla="*/ 3428 h 42859"/>
                <a:gd name="connsiteX1" fmla="*/ 26059 w 50403"/>
                <a:gd name="connsiteY1" fmla="*/ 341 h 42859"/>
                <a:gd name="connsiteX2" fmla="*/ 16458 w 50403"/>
                <a:gd name="connsiteY2" fmla="*/ 2399 h 42859"/>
                <a:gd name="connsiteX3" fmla="*/ 3428 w 50403"/>
                <a:gd name="connsiteY3" fmla="*/ 10972 h 42859"/>
                <a:gd name="connsiteX4" fmla="*/ 342 w 50403"/>
                <a:gd name="connsiteY4" fmla="*/ 26402 h 42859"/>
                <a:gd name="connsiteX5" fmla="*/ 8914 w 50403"/>
                <a:gd name="connsiteY5" fmla="*/ 39432 h 42859"/>
                <a:gd name="connsiteX6" fmla="*/ 24345 w 50403"/>
                <a:gd name="connsiteY6" fmla="*/ 42518 h 42859"/>
                <a:gd name="connsiteX7" fmla="*/ 33946 w 50403"/>
                <a:gd name="connsiteY7" fmla="*/ 40461 h 42859"/>
                <a:gd name="connsiteX8" fmla="*/ 46976 w 50403"/>
                <a:gd name="connsiteY8" fmla="*/ 31888 h 42859"/>
                <a:gd name="connsiteX9" fmla="*/ 50062 w 50403"/>
                <a:gd name="connsiteY9" fmla="*/ 16458 h 42859"/>
                <a:gd name="connsiteX10" fmla="*/ 41490 w 50403"/>
                <a:gd name="connsiteY10" fmla="*/ 3428 h 42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403" h="42859">
                  <a:moveTo>
                    <a:pt x="41490" y="3428"/>
                  </a:moveTo>
                  <a:cubicBezTo>
                    <a:pt x="36689" y="685"/>
                    <a:pt x="31546" y="-687"/>
                    <a:pt x="26059" y="341"/>
                  </a:cubicBezTo>
                  <a:cubicBezTo>
                    <a:pt x="22973" y="1027"/>
                    <a:pt x="19887" y="1713"/>
                    <a:pt x="16458" y="2399"/>
                  </a:cubicBezTo>
                  <a:cubicBezTo>
                    <a:pt x="11314" y="3428"/>
                    <a:pt x="6514" y="6857"/>
                    <a:pt x="3428" y="10972"/>
                  </a:cubicBezTo>
                  <a:cubicBezTo>
                    <a:pt x="685" y="15086"/>
                    <a:pt x="-687" y="21259"/>
                    <a:pt x="342" y="26402"/>
                  </a:cubicBezTo>
                  <a:cubicBezTo>
                    <a:pt x="1713" y="31546"/>
                    <a:pt x="4456" y="36689"/>
                    <a:pt x="8914" y="39432"/>
                  </a:cubicBezTo>
                  <a:cubicBezTo>
                    <a:pt x="13715" y="42175"/>
                    <a:pt x="18858" y="43547"/>
                    <a:pt x="24345" y="42518"/>
                  </a:cubicBezTo>
                  <a:lnTo>
                    <a:pt x="33946" y="40461"/>
                  </a:lnTo>
                  <a:cubicBezTo>
                    <a:pt x="39089" y="39432"/>
                    <a:pt x="43890" y="36003"/>
                    <a:pt x="46976" y="31888"/>
                  </a:cubicBezTo>
                  <a:cubicBezTo>
                    <a:pt x="49719" y="27773"/>
                    <a:pt x="51091" y="21601"/>
                    <a:pt x="50062" y="16458"/>
                  </a:cubicBezTo>
                  <a:cubicBezTo>
                    <a:pt x="49033" y="10972"/>
                    <a:pt x="45947" y="6171"/>
                    <a:pt x="41490" y="3428"/>
                  </a:cubicBezTo>
                  <a:close/>
                </a:path>
              </a:pathLst>
            </a:custGeom>
            <a:solidFill>
              <a:srgbClr val="A1A194"/>
            </a:solidFill>
            <a:ln w="3429"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F218C97F-464A-E4A9-27DF-B0D880643944}"/>
                </a:ext>
              </a:extLst>
            </p:cNvPr>
            <p:cNvSpPr/>
            <p:nvPr/>
          </p:nvSpPr>
          <p:spPr>
            <a:xfrm>
              <a:off x="4996550" y="5762414"/>
              <a:ext cx="29082" cy="22307"/>
            </a:xfrm>
            <a:custGeom>
              <a:avLst/>
              <a:gdLst>
                <a:gd name="connsiteX0" fmla="*/ 31643 w 40414"/>
                <a:gd name="connsiteY0" fmla="*/ 3567 h 30999"/>
                <a:gd name="connsiteX1" fmla="*/ 2496 w 40414"/>
                <a:gd name="connsiteY1" fmla="*/ 30999 h 30999"/>
                <a:gd name="connsiteX2" fmla="*/ 36786 w 40414"/>
                <a:gd name="connsiteY2" fmla="*/ 30999 h 30999"/>
                <a:gd name="connsiteX3" fmla="*/ 31643 w 40414"/>
                <a:gd name="connsiteY3" fmla="*/ 3567 h 30999"/>
              </a:gdLst>
              <a:ahLst/>
              <a:cxnLst>
                <a:cxn ang="0">
                  <a:pos x="connsiteX0" y="connsiteY0"/>
                </a:cxn>
                <a:cxn ang="0">
                  <a:pos x="connsiteX1" y="connsiteY1"/>
                </a:cxn>
                <a:cxn ang="0">
                  <a:pos x="connsiteX2" y="connsiteY2"/>
                </a:cxn>
                <a:cxn ang="0">
                  <a:pos x="connsiteX3" y="connsiteY3"/>
                </a:cxn>
              </a:cxnLst>
              <a:rect l="l" t="t" r="r" b="b"/>
              <a:pathLst>
                <a:path w="40414" h="30999">
                  <a:moveTo>
                    <a:pt x="31643" y="3567"/>
                  </a:moveTo>
                  <a:cubicBezTo>
                    <a:pt x="12783" y="-9120"/>
                    <a:pt x="-7105" y="14883"/>
                    <a:pt x="2496" y="30999"/>
                  </a:cubicBezTo>
                  <a:lnTo>
                    <a:pt x="36786" y="30999"/>
                  </a:lnTo>
                  <a:cubicBezTo>
                    <a:pt x="42273" y="22427"/>
                    <a:pt x="42273" y="10768"/>
                    <a:pt x="31643" y="3567"/>
                  </a:cubicBezTo>
                  <a:close/>
                </a:path>
              </a:pathLst>
            </a:custGeom>
            <a:solidFill>
              <a:srgbClr val="A1A194"/>
            </a:solidFill>
            <a:ln w="3429"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407889E1-B81A-7B2F-2318-843B00D03FA6}"/>
                </a:ext>
              </a:extLst>
            </p:cNvPr>
            <p:cNvSpPr/>
            <p:nvPr/>
          </p:nvSpPr>
          <p:spPr>
            <a:xfrm>
              <a:off x="4775259" y="5547060"/>
              <a:ext cx="29166" cy="29551"/>
            </a:xfrm>
            <a:custGeom>
              <a:avLst/>
              <a:gdLst>
                <a:gd name="connsiteX0" fmla="*/ 31581 w 40531"/>
                <a:gd name="connsiteY0" fmla="*/ 3487 h 41066"/>
                <a:gd name="connsiteX1" fmla="*/ 8950 w 40531"/>
                <a:gd name="connsiteY1" fmla="*/ 37434 h 41066"/>
                <a:gd name="connsiteX2" fmla="*/ 31581 w 40531"/>
                <a:gd name="connsiteY2" fmla="*/ 3487 h 41066"/>
              </a:gdLst>
              <a:ahLst/>
              <a:cxnLst>
                <a:cxn ang="0">
                  <a:pos x="connsiteX0" y="connsiteY0"/>
                </a:cxn>
                <a:cxn ang="0">
                  <a:pos x="connsiteX1" y="connsiteY1"/>
                </a:cxn>
                <a:cxn ang="0">
                  <a:pos x="connsiteX2" y="connsiteY2"/>
                </a:cxn>
              </a:cxnLst>
              <a:rect l="l" t="t" r="r" b="b"/>
              <a:pathLst>
                <a:path w="40531" h="41066">
                  <a:moveTo>
                    <a:pt x="31581" y="3487"/>
                  </a:moveTo>
                  <a:cubicBezTo>
                    <a:pt x="9636" y="-10915"/>
                    <a:pt x="-12996" y="23032"/>
                    <a:pt x="8950" y="37434"/>
                  </a:cubicBezTo>
                  <a:cubicBezTo>
                    <a:pt x="30896" y="52179"/>
                    <a:pt x="53527" y="18232"/>
                    <a:pt x="31581" y="3487"/>
                  </a:cubicBezTo>
                  <a:close/>
                </a:path>
              </a:pathLst>
            </a:custGeom>
            <a:solidFill>
              <a:srgbClr val="A1A194"/>
            </a:solidFill>
            <a:ln w="3429"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4281D274-5C08-E1C4-7E59-900759BC86EB}"/>
                </a:ext>
              </a:extLst>
            </p:cNvPr>
            <p:cNvSpPr/>
            <p:nvPr/>
          </p:nvSpPr>
          <p:spPr>
            <a:xfrm>
              <a:off x="4565058" y="5485083"/>
              <a:ext cx="97331" cy="92798"/>
            </a:xfrm>
            <a:custGeom>
              <a:avLst/>
              <a:gdLst>
                <a:gd name="connsiteX0" fmla="*/ 112121 w 135258"/>
                <a:gd name="connsiteY0" fmla="*/ 19320 h 128958"/>
                <a:gd name="connsiteX1" fmla="*/ 111093 w 135258"/>
                <a:gd name="connsiteY1" fmla="*/ 18635 h 128958"/>
                <a:gd name="connsiteX2" fmla="*/ 23311 w 135258"/>
                <a:gd name="connsiteY2" fmla="*/ 12120 h 128958"/>
                <a:gd name="connsiteX3" fmla="*/ 8566 w 135258"/>
                <a:gd name="connsiteY3" fmla="*/ 89958 h 128958"/>
                <a:gd name="connsiteX4" fmla="*/ 79203 w 135258"/>
                <a:gd name="connsiteY4" fmla="*/ 127677 h 128958"/>
                <a:gd name="connsiteX5" fmla="*/ 130638 w 135258"/>
                <a:gd name="connsiteY5" fmla="*/ 82414 h 128958"/>
                <a:gd name="connsiteX6" fmla="*/ 112121 w 135258"/>
                <a:gd name="connsiteY6" fmla="*/ 19320 h 12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5258" h="128958">
                  <a:moveTo>
                    <a:pt x="112121" y="19320"/>
                  </a:moveTo>
                  <a:cubicBezTo>
                    <a:pt x="111779" y="18978"/>
                    <a:pt x="111436" y="18635"/>
                    <a:pt x="111093" y="18635"/>
                  </a:cubicBezTo>
                  <a:cubicBezTo>
                    <a:pt x="86404" y="-1939"/>
                    <a:pt x="50057" y="-7426"/>
                    <a:pt x="23311" y="12120"/>
                  </a:cubicBezTo>
                  <a:cubicBezTo>
                    <a:pt x="-1721" y="30293"/>
                    <a:pt x="-6522" y="63897"/>
                    <a:pt x="8566" y="89958"/>
                  </a:cubicBezTo>
                  <a:cubicBezTo>
                    <a:pt x="22625" y="114990"/>
                    <a:pt x="49371" y="134192"/>
                    <a:pt x="79203" y="127677"/>
                  </a:cubicBezTo>
                  <a:cubicBezTo>
                    <a:pt x="102520" y="122534"/>
                    <a:pt x="121723" y="104017"/>
                    <a:pt x="130638" y="82414"/>
                  </a:cubicBezTo>
                  <a:cubicBezTo>
                    <a:pt x="140925" y="57383"/>
                    <a:pt x="133724" y="32694"/>
                    <a:pt x="112121" y="19320"/>
                  </a:cubicBezTo>
                  <a:close/>
                </a:path>
              </a:pathLst>
            </a:custGeom>
            <a:solidFill>
              <a:srgbClr val="A1A194"/>
            </a:solidFill>
            <a:ln w="3429"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C3C4A822-00FD-690D-8EEC-DA937B9B5953}"/>
                </a:ext>
              </a:extLst>
            </p:cNvPr>
            <p:cNvSpPr/>
            <p:nvPr/>
          </p:nvSpPr>
          <p:spPr>
            <a:xfrm>
              <a:off x="4797986" y="5783887"/>
              <a:ext cx="9130" cy="835"/>
            </a:xfrm>
            <a:custGeom>
              <a:avLst/>
              <a:gdLst>
                <a:gd name="connsiteX0" fmla="*/ 0 w 12687"/>
                <a:gd name="connsiteY0" fmla="*/ 1161 h 1160"/>
                <a:gd name="connsiteX1" fmla="*/ 12687 w 12687"/>
                <a:gd name="connsiteY1" fmla="*/ 1161 h 1160"/>
                <a:gd name="connsiteX2" fmla="*/ 0 w 12687"/>
                <a:gd name="connsiteY2" fmla="*/ 1161 h 1160"/>
              </a:gdLst>
              <a:ahLst/>
              <a:cxnLst>
                <a:cxn ang="0">
                  <a:pos x="connsiteX0" y="connsiteY0"/>
                </a:cxn>
                <a:cxn ang="0">
                  <a:pos x="connsiteX1" y="connsiteY1"/>
                </a:cxn>
                <a:cxn ang="0">
                  <a:pos x="connsiteX2" y="connsiteY2"/>
                </a:cxn>
              </a:cxnLst>
              <a:rect l="l" t="t" r="r" b="b"/>
              <a:pathLst>
                <a:path w="12687" h="1160">
                  <a:moveTo>
                    <a:pt x="0" y="1161"/>
                  </a:moveTo>
                  <a:lnTo>
                    <a:pt x="12687" y="1161"/>
                  </a:lnTo>
                  <a:cubicBezTo>
                    <a:pt x="8230" y="-554"/>
                    <a:pt x="3772" y="-211"/>
                    <a:pt x="0" y="1161"/>
                  </a:cubicBezTo>
                  <a:close/>
                </a:path>
              </a:pathLst>
            </a:custGeom>
            <a:solidFill>
              <a:srgbClr val="A1A194"/>
            </a:solidFill>
            <a:ln w="3429"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05DD8721-8FED-D7D6-3202-59EED882197C}"/>
                </a:ext>
              </a:extLst>
            </p:cNvPr>
            <p:cNvSpPr/>
            <p:nvPr/>
          </p:nvSpPr>
          <p:spPr>
            <a:xfrm>
              <a:off x="4958841" y="5295375"/>
              <a:ext cx="29166" cy="29446"/>
            </a:xfrm>
            <a:custGeom>
              <a:avLst/>
              <a:gdLst>
                <a:gd name="connsiteX0" fmla="*/ 31582 w 40531"/>
                <a:gd name="connsiteY0" fmla="*/ 3487 h 40920"/>
                <a:gd name="connsiteX1" fmla="*/ 8950 w 40531"/>
                <a:gd name="connsiteY1" fmla="*/ 37434 h 40920"/>
                <a:gd name="connsiteX2" fmla="*/ 31582 w 40531"/>
                <a:gd name="connsiteY2" fmla="*/ 3487 h 40920"/>
              </a:gdLst>
              <a:ahLst/>
              <a:cxnLst>
                <a:cxn ang="0">
                  <a:pos x="connsiteX0" y="connsiteY0"/>
                </a:cxn>
                <a:cxn ang="0">
                  <a:pos x="connsiteX1" y="connsiteY1"/>
                </a:cxn>
                <a:cxn ang="0">
                  <a:pos x="connsiteX2" y="connsiteY2"/>
                </a:cxn>
              </a:cxnLst>
              <a:rect l="l" t="t" r="r" b="b"/>
              <a:pathLst>
                <a:path w="40531" h="40920">
                  <a:moveTo>
                    <a:pt x="31582" y="3487"/>
                  </a:moveTo>
                  <a:cubicBezTo>
                    <a:pt x="9636" y="-10915"/>
                    <a:pt x="-12995" y="23032"/>
                    <a:pt x="8950" y="37434"/>
                  </a:cubicBezTo>
                  <a:cubicBezTo>
                    <a:pt x="30896" y="51836"/>
                    <a:pt x="53527" y="17889"/>
                    <a:pt x="31582" y="3487"/>
                  </a:cubicBezTo>
                  <a:close/>
                </a:path>
              </a:pathLst>
            </a:custGeom>
            <a:solidFill>
              <a:srgbClr val="A1A194"/>
            </a:solidFill>
            <a:ln w="3429"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D496CE50-BF69-AB0B-B275-267EBAB1AC9A}"/>
                </a:ext>
              </a:extLst>
            </p:cNvPr>
            <p:cNvSpPr/>
            <p:nvPr/>
          </p:nvSpPr>
          <p:spPr>
            <a:xfrm>
              <a:off x="3848675" y="4804366"/>
              <a:ext cx="90436" cy="86952"/>
            </a:xfrm>
            <a:custGeom>
              <a:avLst/>
              <a:gdLst>
                <a:gd name="connsiteX0" fmla="*/ 65926 w 125676"/>
                <a:gd name="connsiteY0" fmla="*/ 116955 h 120835"/>
                <a:gd name="connsiteX1" fmla="*/ 122847 w 125676"/>
                <a:gd name="connsiteY1" fmla="*/ 79579 h 120835"/>
                <a:gd name="connsiteX2" fmla="*/ 107760 w 125676"/>
                <a:gd name="connsiteY2" fmla="*/ 16143 h 120835"/>
                <a:gd name="connsiteX3" fmla="*/ 30607 w 125676"/>
                <a:gd name="connsiteY3" fmla="*/ 10999 h 120835"/>
                <a:gd name="connsiteX4" fmla="*/ 1461 w 125676"/>
                <a:gd name="connsiteY4" fmla="*/ 81636 h 120835"/>
                <a:gd name="connsiteX5" fmla="*/ 65926 w 125676"/>
                <a:gd name="connsiteY5" fmla="*/ 116955 h 120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5676" h="120835">
                  <a:moveTo>
                    <a:pt x="65926" y="116955"/>
                  </a:moveTo>
                  <a:cubicBezTo>
                    <a:pt x="90958" y="116955"/>
                    <a:pt x="114618" y="104611"/>
                    <a:pt x="122847" y="79579"/>
                  </a:cubicBezTo>
                  <a:cubicBezTo>
                    <a:pt x="129705" y="57976"/>
                    <a:pt x="123876" y="32259"/>
                    <a:pt x="107760" y="16143"/>
                  </a:cubicBezTo>
                  <a:cubicBezTo>
                    <a:pt x="86843" y="-4431"/>
                    <a:pt x="54610" y="-4431"/>
                    <a:pt x="30607" y="10999"/>
                  </a:cubicBezTo>
                  <a:cubicBezTo>
                    <a:pt x="7633" y="26087"/>
                    <a:pt x="-4369" y="54890"/>
                    <a:pt x="1461" y="81636"/>
                  </a:cubicBezTo>
                  <a:cubicBezTo>
                    <a:pt x="8319" y="113183"/>
                    <a:pt x="37122" y="128614"/>
                    <a:pt x="65926" y="116955"/>
                  </a:cubicBezTo>
                  <a:close/>
                </a:path>
              </a:pathLst>
            </a:custGeom>
            <a:solidFill>
              <a:srgbClr val="A1A194"/>
            </a:solidFill>
            <a:ln w="3429" cap="flat">
              <a:noFill/>
              <a:prstDash val="solid"/>
              <a:miter/>
            </a:ln>
          </p:spPr>
          <p:txBody>
            <a:bodyPr rtlCol="0" anchor="ctr"/>
            <a:lstStyle/>
            <a:p>
              <a:endParaRPr lang="en-US"/>
            </a:p>
          </p:txBody>
        </p:sp>
      </p:grpSp>
      <p:sp>
        <p:nvSpPr>
          <p:cNvPr id="2" name="Rectangle 1">
            <a:extLst>
              <a:ext uri="{FF2B5EF4-FFF2-40B4-BE49-F238E27FC236}">
                <a16:creationId xmlns:a16="http://schemas.microsoft.com/office/drawing/2014/main" id="{EEF2FED5-DA1E-800A-9A88-22CD77D40201}"/>
              </a:ext>
            </a:extLst>
          </p:cNvPr>
          <p:cNvSpPr/>
          <p:nvPr userDrawn="1"/>
        </p:nvSpPr>
        <p:spPr>
          <a:xfrm>
            <a:off x="11385779" y="91456"/>
            <a:ext cx="694267" cy="676654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Freeform: Shape 64">
            <a:extLst>
              <a:ext uri="{FF2B5EF4-FFF2-40B4-BE49-F238E27FC236}">
                <a16:creationId xmlns:a16="http://schemas.microsoft.com/office/drawing/2014/main" id="{70D3E2A2-0CA9-2EF6-67E1-702131789DB2}"/>
              </a:ext>
            </a:extLst>
          </p:cNvPr>
          <p:cNvSpPr/>
          <p:nvPr userDrawn="1"/>
        </p:nvSpPr>
        <p:spPr>
          <a:xfrm>
            <a:off x="8897246" y="977087"/>
            <a:ext cx="3294755" cy="4823488"/>
          </a:xfrm>
          <a:custGeom>
            <a:avLst/>
            <a:gdLst>
              <a:gd name="connsiteX0" fmla="*/ 938547 w 3294755"/>
              <a:gd name="connsiteY0" fmla="*/ 0 h 4823488"/>
              <a:gd name="connsiteX1" fmla="*/ 2413951 w 3294755"/>
              <a:gd name="connsiteY1" fmla="*/ 1463093 h 4823488"/>
              <a:gd name="connsiteX2" fmla="*/ 3294755 w 3294755"/>
              <a:gd name="connsiteY2" fmla="*/ 574877 h 4823488"/>
              <a:gd name="connsiteX3" fmla="*/ 3294755 w 3294755"/>
              <a:gd name="connsiteY3" fmla="*/ 4213706 h 4823488"/>
              <a:gd name="connsiteX4" fmla="*/ 2421849 w 3294755"/>
              <a:gd name="connsiteY4" fmla="*/ 3348084 h 4823488"/>
              <a:gd name="connsiteX5" fmla="*/ 958756 w 3294755"/>
              <a:gd name="connsiteY5" fmla="*/ 4823488 h 4823488"/>
              <a:gd name="connsiteX6" fmla="*/ 12312 w 3294755"/>
              <a:gd name="connsiteY6" fmla="*/ 3884941 h 4823488"/>
              <a:gd name="connsiteX7" fmla="*/ 1475404 w 3294755"/>
              <a:gd name="connsiteY7" fmla="*/ 2409537 h 4823488"/>
              <a:gd name="connsiteX8" fmla="*/ 0 w 3294755"/>
              <a:gd name="connsiteY8" fmla="*/ 946444 h 4823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94755" h="4823488">
                <a:moveTo>
                  <a:pt x="938547" y="0"/>
                </a:moveTo>
                <a:lnTo>
                  <a:pt x="2413951" y="1463093"/>
                </a:lnTo>
                <a:lnTo>
                  <a:pt x="3294755" y="574877"/>
                </a:lnTo>
                <a:lnTo>
                  <a:pt x="3294755" y="4213706"/>
                </a:lnTo>
                <a:lnTo>
                  <a:pt x="2421849" y="3348084"/>
                </a:lnTo>
                <a:lnTo>
                  <a:pt x="958756" y="4823488"/>
                </a:lnTo>
                <a:lnTo>
                  <a:pt x="12312" y="3884941"/>
                </a:lnTo>
                <a:lnTo>
                  <a:pt x="1475404" y="2409537"/>
                </a:lnTo>
                <a:lnTo>
                  <a:pt x="0" y="946444"/>
                </a:ln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8" name="Picture Placeholder 77">
            <a:extLst>
              <a:ext uri="{FF2B5EF4-FFF2-40B4-BE49-F238E27FC236}">
                <a16:creationId xmlns:a16="http://schemas.microsoft.com/office/drawing/2014/main" id="{2F40F825-ED51-AA68-9875-58FD1D7BC3DD}"/>
              </a:ext>
            </a:extLst>
          </p:cNvPr>
          <p:cNvSpPr>
            <a:spLocks noGrp="1"/>
          </p:cNvSpPr>
          <p:nvPr>
            <p:ph type="pic" sz="quarter" idx="15"/>
          </p:nvPr>
        </p:nvSpPr>
        <p:spPr>
          <a:xfrm>
            <a:off x="6971204" y="1393009"/>
            <a:ext cx="3979334" cy="3979334"/>
          </a:xfrm>
          <a:custGeom>
            <a:avLst/>
            <a:gdLst>
              <a:gd name="connsiteX0" fmla="*/ 1989667 w 3979334"/>
              <a:gd name="connsiteY0" fmla="*/ 0 h 3979334"/>
              <a:gd name="connsiteX1" fmla="*/ 3979334 w 3979334"/>
              <a:gd name="connsiteY1" fmla="*/ 1989667 h 3979334"/>
              <a:gd name="connsiteX2" fmla="*/ 1989667 w 3979334"/>
              <a:gd name="connsiteY2" fmla="*/ 3979334 h 3979334"/>
              <a:gd name="connsiteX3" fmla="*/ 0 w 3979334"/>
              <a:gd name="connsiteY3" fmla="*/ 1989667 h 3979334"/>
              <a:gd name="connsiteX4" fmla="*/ 1989667 w 3979334"/>
              <a:gd name="connsiteY4" fmla="*/ 0 h 3979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79334" h="3979334">
                <a:moveTo>
                  <a:pt x="1989667" y="0"/>
                </a:moveTo>
                <a:cubicBezTo>
                  <a:pt x="3088530" y="0"/>
                  <a:pt x="3979334" y="890804"/>
                  <a:pt x="3979334" y="1989667"/>
                </a:cubicBezTo>
                <a:cubicBezTo>
                  <a:pt x="3979334" y="3088530"/>
                  <a:pt x="3088530" y="3979334"/>
                  <a:pt x="1989667" y="3979334"/>
                </a:cubicBezTo>
                <a:cubicBezTo>
                  <a:pt x="890804" y="3979334"/>
                  <a:pt x="0" y="3088530"/>
                  <a:pt x="0" y="1989667"/>
                </a:cubicBezTo>
                <a:cubicBezTo>
                  <a:pt x="0" y="890804"/>
                  <a:pt x="890804" y="0"/>
                  <a:pt x="1989667" y="0"/>
                </a:cubicBezTo>
                <a:close/>
              </a:path>
            </a:pathLst>
          </a:custGeom>
          <a:solidFill>
            <a:schemeClr val="bg1">
              <a:lumMod val="65000"/>
            </a:schemeClr>
          </a:solidFill>
        </p:spPr>
        <p:txBody>
          <a:bodyPr wrap="square">
            <a:noAutofit/>
          </a:bodyPr>
          <a:lstStyle/>
          <a:p>
            <a:endParaRPr lang="en-US" dirty="0"/>
          </a:p>
        </p:txBody>
      </p:sp>
      <p:sp>
        <p:nvSpPr>
          <p:cNvPr id="4" name="TextBox 3">
            <a:extLst>
              <a:ext uri="{FF2B5EF4-FFF2-40B4-BE49-F238E27FC236}">
                <a16:creationId xmlns:a16="http://schemas.microsoft.com/office/drawing/2014/main" id="{0D799128-791A-25F6-26C5-8526407A5DCA}"/>
              </a:ext>
            </a:extLst>
          </p:cNvPr>
          <p:cNvSpPr txBox="1"/>
          <p:nvPr userDrawn="1"/>
        </p:nvSpPr>
        <p:spPr>
          <a:xfrm>
            <a:off x="4872748" y="6060114"/>
            <a:ext cx="2446504" cy="230832"/>
          </a:xfrm>
          <a:prstGeom prst="rect">
            <a:avLst/>
          </a:prstGeom>
          <a:noFill/>
        </p:spPr>
        <p:txBody>
          <a:bodyPr wrap="none" rtlCol="0">
            <a:spAutoFit/>
          </a:bodyPr>
          <a:lstStyle/>
          <a:p>
            <a:pPr algn="ctr"/>
            <a:r>
              <a:rPr lang="en-US" sz="900" dirty="0"/>
              <a:t>HOPE </a:t>
            </a:r>
            <a:r>
              <a:rPr lang="en-US" sz="900" dirty="0">
                <a:solidFill>
                  <a:schemeClr val="accent1"/>
                </a:solidFill>
              </a:rPr>
              <a:t>I</a:t>
            </a:r>
            <a:r>
              <a:rPr lang="en-US" sz="900" dirty="0"/>
              <a:t> PERSEVERANCE</a:t>
            </a:r>
            <a:r>
              <a:rPr lang="en-US" sz="900" kern="1200" dirty="0">
                <a:solidFill>
                  <a:schemeClr val="accent1"/>
                </a:solidFill>
                <a:latin typeface="+mn-lt"/>
                <a:ea typeface="+mn-ea"/>
                <a:cs typeface="+mn-cs"/>
              </a:rPr>
              <a:t> I </a:t>
            </a:r>
            <a:r>
              <a:rPr lang="en-US" sz="900" dirty="0"/>
              <a:t>RESPECT </a:t>
            </a:r>
            <a:r>
              <a:rPr lang="en-US" sz="900" kern="1200" dirty="0">
                <a:solidFill>
                  <a:schemeClr val="accent1"/>
                </a:solidFill>
                <a:latin typeface="+mn-lt"/>
                <a:ea typeface="+mn-ea"/>
                <a:cs typeface="+mn-cs"/>
              </a:rPr>
              <a:t>I </a:t>
            </a:r>
            <a:r>
              <a:rPr lang="en-US" sz="900" dirty="0"/>
              <a:t>LOVE</a:t>
            </a:r>
          </a:p>
        </p:txBody>
      </p:sp>
    </p:spTree>
    <p:extLst>
      <p:ext uri="{BB962C8B-B14F-4D97-AF65-F5344CB8AC3E}">
        <p14:creationId xmlns:p14="http://schemas.microsoft.com/office/powerpoint/2010/main" val="10510714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200"/>
                                  </p:stCondLst>
                                  <p:childTnLst>
                                    <p:set>
                                      <p:cBhvr>
                                        <p:cTn id="6" dur="1" fill="hold">
                                          <p:stCondLst>
                                            <p:cond delay="0"/>
                                          </p:stCondLst>
                                        </p:cTn>
                                        <p:tgtEl>
                                          <p:spTgt spid="78"/>
                                        </p:tgtEl>
                                        <p:attrNameLst>
                                          <p:attrName>style.visibility</p:attrName>
                                        </p:attrNameLst>
                                      </p:cBhvr>
                                      <p:to>
                                        <p:strVal val="visible"/>
                                      </p:to>
                                    </p:set>
                                    <p:anim calcmode="lin" valueType="num">
                                      <p:cBhvr>
                                        <p:cTn id="7" dur="1000" fill="hold"/>
                                        <p:tgtEl>
                                          <p:spTgt spid="78"/>
                                        </p:tgtEl>
                                        <p:attrNameLst>
                                          <p:attrName>ppt_w</p:attrName>
                                        </p:attrNameLst>
                                      </p:cBhvr>
                                      <p:tavLst>
                                        <p:tav tm="0">
                                          <p:val>
                                            <p:fltVal val="0"/>
                                          </p:val>
                                        </p:tav>
                                        <p:tav tm="100000">
                                          <p:val>
                                            <p:strVal val="#ppt_w"/>
                                          </p:val>
                                        </p:tav>
                                      </p:tavLst>
                                    </p:anim>
                                    <p:anim calcmode="lin" valueType="num">
                                      <p:cBhvr>
                                        <p:cTn id="8" dur="1000" fill="hold"/>
                                        <p:tgtEl>
                                          <p:spTgt spid="78"/>
                                        </p:tgtEl>
                                        <p:attrNameLst>
                                          <p:attrName>ppt_h</p:attrName>
                                        </p:attrNameLst>
                                      </p:cBhvr>
                                      <p:tavLst>
                                        <p:tav tm="0">
                                          <p:val>
                                            <p:fltVal val="0"/>
                                          </p:val>
                                        </p:tav>
                                        <p:tav tm="100000">
                                          <p:val>
                                            <p:strVal val="#ppt_h"/>
                                          </p:val>
                                        </p:tav>
                                      </p:tavLst>
                                    </p:anim>
                                    <p:animEffect transition="in" filter="fade">
                                      <p:cBhvr>
                                        <p:cTn id="9" dur="1000"/>
                                        <p:tgtEl>
                                          <p:spTgt spid="78"/>
                                        </p:tgtEl>
                                      </p:cBhvr>
                                    </p:animEffect>
                                  </p:childTnLst>
                                </p:cTn>
                              </p:par>
                              <p:par>
                                <p:cTn id="10" presetID="10" presetClass="entr" presetSubtype="0"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childTnLst>
                                </p:cTn>
                              </p:par>
                              <p:par>
                                <p:cTn id="13" presetID="53" presetClass="entr" presetSubtype="16" fill="hold" nodeType="withEffect">
                                  <p:stCondLst>
                                    <p:cond delay="5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Effect transition="in" filter="fade">
                                      <p:cBhvr>
                                        <p:cTn id="17" dur="1000"/>
                                        <p:tgtEl>
                                          <p:spTgt spid="12"/>
                                        </p:tgtEl>
                                      </p:cBhvr>
                                    </p:animEffect>
                                  </p:childTnLst>
                                </p:cTn>
                              </p:par>
                              <p:par>
                                <p:cTn id="18" presetID="2" presetClass="entr" presetSubtype="8" decel="100000" fill="hold" grpId="0" nodeType="withEffect">
                                  <p:stCondLst>
                                    <p:cond delay="70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1000" fill="hold"/>
                                        <p:tgtEl>
                                          <p:spTgt spid="9"/>
                                        </p:tgtEl>
                                        <p:attrNameLst>
                                          <p:attrName>ppt_x</p:attrName>
                                        </p:attrNameLst>
                                      </p:cBhvr>
                                      <p:tavLst>
                                        <p:tav tm="0">
                                          <p:val>
                                            <p:strVal val="0-#ppt_w/2"/>
                                          </p:val>
                                        </p:tav>
                                        <p:tav tm="100000">
                                          <p:val>
                                            <p:strVal val="#ppt_x"/>
                                          </p:val>
                                        </p:tav>
                                      </p:tavLst>
                                    </p:anim>
                                    <p:anim calcmode="lin" valueType="num">
                                      <p:cBhvr additive="base">
                                        <p:cTn id="21" dur="1000" fill="hold"/>
                                        <p:tgtEl>
                                          <p:spTgt spid="9"/>
                                        </p:tgtEl>
                                        <p:attrNameLst>
                                          <p:attrName>ppt_y</p:attrName>
                                        </p:attrNameLst>
                                      </p:cBhvr>
                                      <p:tavLst>
                                        <p:tav tm="0">
                                          <p:val>
                                            <p:strVal val="#ppt_y"/>
                                          </p:val>
                                        </p:tav>
                                        <p:tav tm="100000">
                                          <p:val>
                                            <p:strVal val="#ppt_y"/>
                                          </p:val>
                                        </p:tav>
                                      </p:tavLst>
                                    </p:anim>
                                  </p:childTnLst>
                                </p:cTn>
                              </p:par>
                              <p:par>
                                <p:cTn id="22" presetID="2" presetClass="entr" presetSubtype="8" decel="100000" fill="hold" grpId="0" nodeType="withEffect">
                                  <p:stCondLst>
                                    <p:cond delay="8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1000" fill="hold"/>
                                        <p:tgtEl>
                                          <p:spTgt spid="10"/>
                                        </p:tgtEl>
                                        <p:attrNameLst>
                                          <p:attrName>ppt_x</p:attrName>
                                        </p:attrNameLst>
                                      </p:cBhvr>
                                      <p:tavLst>
                                        <p:tav tm="0">
                                          <p:val>
                                            <p:strVal val="0-#ppt_w/2"/>
                                          </p:val>
                                        </p:tav>
                                        <p:tav tm="100000">
                                          <p:val>
                                            <p:strVal val="#ppt_x"/>
                                          </p:val>
                                        </p:tav>
                                      </p:tavLst>
                                    </p:anim>
                                    <p:anim calcmode="lin" valueType="num">
                                      <p:cBhvr additive="base">
                                        <p:cTn id="25" dur="1000" fill="hold"/>
                                        <p:tgtEl>
                                          <p:spTgt spid="10"/>
                                        </p:tgtEl>
                                        <p:attrNameLst>
                                          <p:attrName>ppt_y</p:attrName>
                                        </p:attrNameLst>
                                      </p:cBhvr>
                                      <p:tavLst>
                                        <p:tav tm="0">
                                          <p:val>
                                            <p:strVal val="#ppt_y"/>
                                          </p:val>
                                        </p:tav>
                                        <p:tav tm="100000">
                                          <p:val>
                                            <p:strVal val="#ppt_y"/>
                                          </p:val>
                                        </p:tav>
                                      </p:tavLst>
                                    </p:anim>
                                  </p:childTnLst>
                                </p:cTn>
                              </p:par>
                              <p:par>
                                <p:cTn id="26" presetID="2" presetClass="entr" presetSubtype="8" decel="100000" fill="hold" grpId="0" nodeType="withEffect">
                                  <p:stCondLst>
                                    <p:cond delay="9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1000" fill="hold"/>
                                        <p:tgtEl>
                                          <p:spTgt spid="11"/>
                                        </p:tgtEl>
                                        <p:attrNameLst>
                                          <p:attrName>ppt_x</p:attrName>
                                        </p:attrNameLst>
                                      </p:cBhvr>
                                      <p:tavLst>
                                        <p:tav tm="0">
                                          <p:val>
                                            <p:strVal val="0-#ppt_w/2"/>
                                          </p:val>
                                        </p:tav>
                                        <p:tav tm="100000">
                                          <p:val>
                                            <p:strVal val="#ppt_x"/>
                                          </p:val>
                                        </p:tav>
                                      </p:tavLst>
                                    </p:anim>
                                    <p:anim calcmode="lin" valueType="num">
                                      <p:cBhvr additive="base">
                                        <p:cTn id="29" dur="1000" fill="hold"/>
                                        <p:tgtEl>
                                          <p:spTgt spid="11"/>
                                        </p:tgtEl>
                                        <p:attrNameLst>
                                          <p:attrName>ppt_y</p:attrName>
                                        </p:attrNameLst>
                                      </p:cBhvr>
                                      <p:tavLst>
                                        <p:tav tm="0">
                                          <p:val>
                                            <p:strVal val="#ppt_y"/>
                                          </p:val>
                                        </p:tav>
                                        <p:tav tm="100000">
                                          <p:val>
                                            <p:strVal val="#ppt_y"/>
                                          </p:val>
                                        </p:tav>
                                      </p:tavLst>
                                    </p:anim>
                                  </p:childTnLst>
                                </p:cTn>
                              </p:par>
                              <p:par>
                                <p:cTn id="30" presetID="2" presetClass="entr" presetSubtype="2" decel="100000" fill="hold" grpId="0" nodeType="with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additive="base">
                                        <p:cTn id="32" dur="1000" fill="hold"/>
                                        <p:tgtEl>
                                          <p:spTgt spid="65"/>
                                        </p:tgtEl>
                                        <p:attrNameLst>
                                          <p:attrName>ppt_x</p:attrName>
                                        </p:attrNameLst>
                                      </p:cBhvr>
                                      <p:tavLst>
                                        <p:tav tm="0">
                                          <p:val>
                                            <p:strVal val="1+#ppt_w/2"/>
                                          </p:val>
                                        </p:tav>
                                        <p:tav tm="100000">
                                          <p:val>
                                            <p:strVal val="#ppt_x"/>
                                          </p:val>
                                        </p:tav>
                                      </p:tavLst>
                                    </p:anim>
                                    <p:anim calcmode="lin" valueType="num">
                                      <p:cBhvr additive="base">
                                        <p:cTn id="33" dur="10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tmplLst>
          <p:tmpl>
            <p:tnLst>
              <p:par>
                <p:cTn presetID="2" presetClass="entr" presetSubtype="8" decel="100000" fill="hold" nodeType="withEffect">
                  <p:stCondLst>
                    <p:cond delay="90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1000" fill="hold"/>
                        <p:tgtEl>
                          <p:spTgt spid="11"/>
                        </p:tgtEl>
                        <p:attrNameLst>
                          <p:attrName>ppt_x</p:attrName>
                        </p:attrNameLst>
                      </p:cBhvr>
                      <p:tavLst>
                        <p:tav tm="0">
                          <p:val>
                            <p:strVal val="0-#ppt_w/2"/>
                          </p:val>
                        </p:tav>
                        <p:tav tm="100000">
                          <p:val>
                            <p:strVal val="#ppt_x"/>
                          </p:val>
                        </p:tav>
                      </p:tavLst>
                    </p:anim>
                    <p:anim calcmode="lin" valueType="num">
                      <p:cBhvr additive="base">
                        <p:cTn dur="1000" fill="hold"/>
                        <p:tgtEl>
                          <p:spTgt spid="11"/>
                        </p:tgtEl>
                        <p:attrNameLst>
                          <p:attrName>ppt_y</p:attrName>
                        </p:attrNameLst>
                      </p:cBhvr>
                      <p:tavLst>
                        <p:tav tm="0">
                          <p:val>
                            <p:strVal val="#ppt_y"/>
                          </p:val>
                        </p:tav>
                        <p:tav tm="100000">
                          <p:val>
                            <p:strVal val="#ppt_y"/>
                          </p:val>
                        </p:tav>
                      </p:tavLst>
                    </p:anim>
                  </p:childTnLst>
                </p:cTn>
              </p:par>
            </p:tnLst>
          </p:tmpl>
        </p:tmplLst>
      </p:bldP>
      <p:bldP spid="65" grpId="0" animBg="1"/>
      <p:bldP spid="78"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3E605368-E2C3-9CDE-E636-6FEAD5363F8F}"/>
              </a:ext>
            </a:extLst>
          </p:cNvPr>
          <p:cNvSpPr/>
          <p:nvPr userDrawn="1"/>
        </p:nvSpPr>
        <p:spPr>
          <a:xfrm flipH="1">
            <a:off x="0" y="1"/>
            <a:ext cx="12192000" cy="3172451"/>
          </a:xfrm>
          <a:custGeom>
            <a:avLst/>
            <a:gdLst>
              <a:gd name="connsiteX0" fmla="*/ 0 w 9144000"/>
              <a:gd name="connsiteY0" fmla="*/ 0 h 4144093"/>
              <a:gd name="connsiteX1" fmla="*/ 9144000 w 9144000"/>
              <a:gd name="connsiteY1" fmla="*/ 0 h 4144093"/>
              <a:gd name="connsiteX2" fmla="*/ 9144000 w 9144000"/>
              <a:gd name="connsiteY2" fmla="*/ 590153 h 4144093"/>
              <a:gd name="connsiteX3" fmla="*/ 9054093 w 9144000"/>
              <a:gd name="connsiteY3" fmla="*/ 674649 h 4144093"/>
              <a:gd name="connsiteX4" fmla="*/ 8664498 w 9144000"/>
              <a:gd name="connsiteY4" fmla="*/ 836341 h 4144093"/>
              <a:gd name="connsiteX5" fmla="*/ 7504771 w 9144000"/>
              <a:gd name="connsiteY5" fmla="*/ 568712 h 4144093"/>
              <a:gd name="connsiteX6" fmla="*/ 7014117 w 9144000"/>
              <a:gd name="connsiteY6" fmla="*/ 2352907 h 4144093"/>
              <a:gd name="connsiteX7" fmla="*/ 5687122 w 9144000"/>
              <a:gd name="connsiteY7" fmla="*/ 2442117 h 4144093"/>
              <a:gd name="connsiteX8" fmla="*/ 3512634 w 9144000"/>
              <a:gd name="connsiteY8" fmla="*/ 4036741 h 4144093"/>
              <a:gd name="connsiteX9" fmla="*/ 691376 w 9144000"/>
              <a:gd name="connsiteY9" fmla="*/ 3412273 h 4144093"/>
              <a:gd name="connsiteX10" fmla="*/ 6791 w 9144000"/>
              <a:gd name="connsiteY10" fmla="*/ 4131227 h 4144093"/>
              <a:gd name="connsiteX11" fmla="*/ 0 w 9144000"/>
              <a:gd name="connsiteY11" fmla="*/ 4144093 h 4144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4144093">
                <a:moveTo>
                  <a:pt x="0" y="0"/>
                </a:moveTo>
                <a:lnTo>
                  <a:pt x="9144000" y="0"/>
                </a:lnTo>
                <a:lnTo>
                  <a:pt x="9144000" y="590153"/>
                </a:lnTo>
                <a:lnTo>
                  <a:pt x="9054093" y="674649"/>
                </a:lnTo>
                <a:cubicBezTo>
                  <a:pt x="8946066" y="757818"/>
                  <a:pt x="8814110" y="822402"/>
                  <a:pt x="8664498" y="836341"/>
                </a:cubicBezTo>
                <a:cubicBezTo>
                  <a:pt x="8365274" y="864219"/>
                  <a:pt x="7779835" y="315951"/>
                  <a:pt x="7504771" y="568712"/>
                </a:cubicBezTo>
                <a:cubicBezTo>
                  <a:pt x="7229707" y="821473"/>
                  <a:pt x="7317059" y="2040673"/>
                  <a:pt x="7014117" y="2352907"/>
                </a:cubicBezTo>
                <a:cubicBezTo>
                  <a:pt x="6711176" y="2665141"/>
                  <a:pt x="6270702" y="2161478"/>
                  <a:pt x="5687122" y="2442117"/>
                </a:cubicBezTo>
                <a:cubicBezTo>
                  <a:pt x="5103542" y="2722756"/>
                  <a:pt x="4345258" y="3875048"/>
                  <a:pt x="3512634" y="4036741"/>
                </a:cubicBezTo>
                <a:cubicBezTo>
                  <a:pt x="2680010" y="4198434"/>
                  <a:pt x="1382752" y="3324922"/>
                  <a:pt x="691376" y="3412273"/>
                </a:cubicBezTo>
                <a:cubicBezTo>
                  <a:pt x="388899" y="3450489"/>
                  <a:pt x="181404" y="3802820"/>
                  <a:pt x="6791" y="4131227"/>
                </a:cubicBezTo>
                <a:lnTo>
                  <a:pt x="0" y="414409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Oval 12">
            <a:extLst>
              <a:ext uri="{FF2B5EF4-FFF2-40B4-BE49-F238E27FC236}">
                <a16:creationId xmlns:a16="http://schemas.microsoft.com/office/drawing/2014/main" id="{A49A994E-793A-3D16-6152-EA18C90F5DAF}"/>
              </a:ext>
            </a:extLst>
          </p:cNvPr>
          <p:cNvSpPr/>
          <p:nvPr userDrawn="1"/>
        </p:nvSpPr>
        <p:spPr>
          <a:xfrm>
            <a:off x="6789472" y="1422402"/>
            <a:ext cx="4013198" cy="4013198"/>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te Placeholder 2">
            <a:extLst>
              <a:ext uri="{FF2B5EF4-FFF2-40B4-BE49-F238E27FC236}">
                <a16:creationId xmlns:a16="http://schemas.microsoft.com/office/drawing/2014/main" id="{FC9F5F14-A864-2177-F5C2-D11156BEFA7F}"/>
              </a:ext>
            </a:extLst>
          </p:cNvPr>
          <p:cNvSpPr>
            <a:spLocks noGrp="1"/>
          </p:cNvSpPr>
          <p:nvPr>
            <p:ph type="dt" sz="half" idx="10"/>
          </p:nvPr>
        </p:nvSpPr>
        <p:spPr>
          <a:xfrm>
            <a:off x="609600" y="5991225"/>
            <a:ext cx="769981" cy="365125"/>
          </a:xfrm>
        </p:spPr>
        <p:txBody>
          <a:bodyPr/>
          <a:lstStyle/>
          <a:p>
            <a:fld id="{85E74557-5759-4265-B4B0-872386340D0F}" type="datetimeFigureOut">
              <a:rPr lang="en-US" smtClean="0"/>
              <a:pPr/>
              <a:t>9/11/2024</a:t>
            </a:fld>
            <a:endParaRPr lang="en-US"/>
          </a:p>
        </p:txBody>
      </p:sp>
      <p:sp>
        <p:nvSpPr>
          <p:cNvPr id="5" name="Slide Number Placeholder 4">
            <a:extLst>
              <a:ext uri="{FF2B5EF4-FFF2-40B4-BE49-F238E27FC236}">
                <a16:creationId xmlns:a16="http://schemas.microsoft.com/office/drawing/2014/main" id="{5B06A9E9-EC4F-4678-10EB-23DCB22B1ACA}"/>
              </a:ext>
            </a:extLst>
          </p:cNvPr>
          <p:cNvSpPr>
            <a:spLocks noGrp="1"/>
          </p:cNvSpPr>
          <p:nvPr>
            <p:ph type="sldNum" sz="quarter" idx="12"/>
          </p:nvPr>
        </p:nvSpPr>
        <p:spPr/>
        <p:txBody>
          <a:bodyPr/>
          <a:lstStyle/>
          <a:p>
            <a:fld id="{D13AA8FF-04B4-4EB8-AD56-A33EAFB551CA}" type="slidenum">
              <a:rPr lang="en-US" smtClean="0"/>
              <a:pPr/>
              <a:t>‹#›</a:t>
            </a:fld>
            <a:endParaRPr lang="en-US"/>
          </a:p>
        </p:txBody>
      </p:sp>
      <p:sp>
        <p:nvSpPr>
          <p:cNvPr id="11" name="Title 10">
            <a:extLst>
              <a:ext uri="{FF2B5EF4-FFF2-40B4-BE49-F238E27FC236}">
                <a16:creationId xmlns:a16="http://schemas.microsoft.com/office/drawing/2014/main" id="{375CBBA3-E572-D58E-5AB6-BE96D36B0C7F}"/>
              </a:ext>
            </a:extLst>
          </p:cNvPr>
          <p:cNvSpPr>
            <a:spLocks noGrp="1"/>
          </p:cNvSpPr>
          <p:nvPr>
            <p:ph type="title" hasCustomPrompt="1"/>
          </p:nvPr>
        </p:nvSpPr>
        <p:spPr>
          <a:xfrm>
            <a:off x="1242757" y="3550011"/>
            <a:ext cx="5343516" cy="1376222"/>
          </a:xfrm>
        </p:spPr>
        <p:txBody>
          <a:bodyPr vert="horz" lIns="91440" tIns="45720" rIns="91440" bIns="45720" rtlCol="0" anchor="b">
            <a:normAutofit/>
          </a:bodyPr>
          <a:lstStyle>
            <a:lvl1pPr>
              <a:defRPr lang="en-US" sz="2800">
                <a:solidFill>
                  <a:schemeClr val="tx1"/>
                </a:solidFill>
              </a:defRPr>
            </a:lvl1pPr>
          </a:lstStyle>
          <a:p>
            <a:pPr lvl="0"/>
            <a:r>
              <a:rPr lang="en-US" dirty="0"/>
              <a:t>CLICK TO EDIT MASTER TITLE STYLE</a:t>
            </a:r>
          </a:p>
        </p:txBody>
      </p:sp>
      <p:sp>
        <p:nvSpPr>
          <p:cNvPr id="12" name="Text Placeholder 18">
            <a:extLst>
              <a:ext uri="{FF2B5EF4-FFF2-40B4-BE49-F238E27FC236}">
                <a16:creationId xmlns:a16="http://schemas.microsoft.com/office/drawing/2014/main" id="{F80196A8-FF58-0298-BCD1-82033295F1BE}"/>
              </a:ext>
            </a:extLst>
          </p:cNvPr>
          <p:cNvSpPr>
            <a:spLocks noGrp="1"/>
          </p:cNvSpPr>
          <p:nvPr>
            <p:ph type="body" sz="quarter" idx="13" hasCustomPrompt="1"/>
          </p:nvPr>
        </p:nvSpPr>
        <p:spPr>
          <a:xfrm>
            <a:off x="1242757" y="5024433"/>
            <a:ext cx="5343516" cy="711002"/>
          </a:xfrm>
        </p:spPr>
        <p:txBody>
          <a:bodyPr>
            <a:normAutofit/>
          </a:bodyPr>
          <a:lstStyle>
            <a:lvl1pPr marL="0" indent="0">
              <a:buNone/>
              <a:defRPr sz="1400">
                <a:solidFill>
                  <a:schemeClr val="tx1"/>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HERE IS YOUR SUB TITLE</a:t>
            </a:r>
          </a:p>
        </p:txBody>
      </p:sp>
      <p:sp>
        <p:nvSpPr>
          <p:cNvPr id="14" name="Freeform: Shape 13">
            <a:extLst>
              <a:ext uri="{FF2B5EF4-FFF2-40B4-BE49-F238E27FC236}">
                <a16:creationId xmlns:a16="http://schemas.microsoft.com/office/drawing/2014/main" id="{FA72F5D3-FCAD-E962-4609-95B574ED45FF}"/>
              </a:ext>
            </a:extLst>
          </p:cNvPr>
          <p:cNvSpPr/>
          <p:nvPr userDrawn="1"/>
        </p:nvSpPr>
        <p:spPr>
          <a:xfrm>
            <a:off x="1191957" y="4997275"/>
            <a:ext cx="5394316" cy="235126"/>
          </a:xfrm>
          <a:custGeom>
            <a:avLst/>
            <a:gdLst>
              <a:gd name="connsiteX0" fmla="*/ 0 w 2540000"/>
              <a:gd name="connsiteY0" fmla="*/ 0 h 0"/>
              <a:gd name="connsiteX1" fmla="*/ 2540000 w 2540000"/>
              <a:gd name="connsiteY1" fmla="*/ 0 h 0"/>
            </a:gdLst>
            <a:ahLst/>
            <a:cxnLst>
              <a:cxn ang="0">
                <a:pos x="connsiteX0" y="connsiteY0"/>
              </a:cxn>
              <a:cxn ang="0">
                <a:pos x="connsiteX1" y="connsiteY1"/>
              </a:cxn>
            </a:cxnLst>
            <a:rect l="l" t="t" r="r" b="b"/>
            <a:pathLst>
              <a:path w="2540000">
                <a:moveTo>
                  <a:pt x="0" y="0"/>
                </a:moveTo>
                <a:lnTo>
                  <a:pt x="2540000" y="0"/>
                </a:lnTo>
              </a:path>
            </a:pathLst>
          </a:cu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t>
            </a:r>
          </a:p>
        </p:txBody>
      </p:sp>
      <p:pic>
        <p:nvPicPr>
          <p:cNvPr id="15" name="Picture 14">
            <a:extLst>
              <a:ext uri="{FF2B5EF4-FFF2-40B4-BE49-F238E27FC236}">
                <a16:creationId xmlns:a16="http://schemas.microsoft.com/office/drawing/2014/main" id="{CDF06BE4-11C0-F46D-4A6A-3855E2E94E99}"/>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77023" y="1525250"/>
            <a:ext cx="1480658" cy="1480658"/>
          </a:xfrm>
          <a:prstGeom prst="ellipse">
            <a:avLst/>
          </a:prstGeom>
        </p:spPr>
      </p:pic>
      <p:sp>
        <p:nvSpPr>
          <p:cNvPr id="16" name="Plus Sign 15">
            <a:extLst>
              <a:ext uri="{FF2B5EF4-FFF2-40B4-BE49-F238E27FC236}">
                <a16:creationId xmlns:a16="http://schemas.microsoft.com/office/drawing/2014/main" id="{8800522C-1D3D-1E2F-8621-B6D9BE8929B1}"/>
              </a:ext>
            </a:extLst>
          </p:cNvPr>
          <p:cNvSpPr/>
          <p:nvPr userDrawn="1"/>
        </p:nvSpPr>
        <p:spPr>
          <a:xfrm rot="2685597">
            <a:off x="-3699751" y="-305249"/>
            <a:ext cx="7468498" cy="7468498"/>
          </a:xfrm>
          <a:prstGeom prst="mathPlus">
            <a:avLst>
              <a:gd name="adj1" fmla="val 6094"/>
            </a:avLst>
          </a:prstGeom>
          <a:solidFill>
            <a:schemeClr val="accent1">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Picture Placeholder 17">
            <a:extLst>
              <a:ext uri="{FF2B5EF4-FFF2-40B4-BE49-F238E27FC236}">
                <a16:creationId xmlns:a16="http://schemas.microsoft.com/office/drawing/2014/main" id="{35C24D23-27A0-7511-FA78-5E0BBD679373}"/>
              </a:ext>
            </a:extLst>
          </p:cNvPr>
          <p:cNvSpPr>
            <a:spLocks noGrp="1"/>
          </p:cNvSpPr>
          <p:nvPr>
            <p:ph type="pic" sz="quarter" idx="14"/>
          </p:nvPr>
        </p:nvSpPr>
        <p:spPr>
          <a:xfrm>
            <a:off x="6992671" y="1625601"/>
            <a:ext cx="3606800" cy="3606800"/>
          </a:xfrm>
          <a:custGeom>
            <a:avLst/>
            <a:gdLst>
              <a:gd name="connsiteX0" fmla="*/ 1803400 w 3606800"/>
              <a:gd name="connsiteY0" fmla="*/ 0 h 3606800"/>
              <a:gd name="connsiteX1" fmla="*/ 3606800 w 3606800"/>
              <a:gd name="connsiteY1" fmla="*/ 1803400 h 3606800"/>
              <a:gd name="connsiteX2" fmla="*/ 1803400 w 3606800"/>
              <a:gd name="connsiteY2" fmla="*/ 3606800 h 3606800"/>
              <a:gd name="connsiteX3" fmla="*/ 0 w 3606800"/>
              <a:gd name="connsiteY3" fmla="*/ 1803400 h 3606800"/>
              <a:gd name="connsiteX4" fmla="*/ 1803400 w 3606800"/>
              <a:gd name="connsiteY4" fmla="*/ 0 h 3606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6800" h="3606800">
                <a:moveTo>
                  <a:pt x="1803400" y="0"/>
                </a:moveTo>
                <a:cubicBezTo>
                  <a:pt x="2799390" y="0"/>
                  <a:pt x="3606800" y="807410"/>
                  <a:pt x="3606800" y="1803400"/>
                </a:cubicBezTo>
                <a:cubicBezTo>
                  <a:pt x="3606800" y="2799390"/>
                  <a:pt x="2799390" y="3606800"/>
                  <a:pt x="1803400" y="3606800"/>
                </a:cubicBezTo>
                <a:cubicBezTo>
                  <a:pt x="807410" y="3606800"/>
                  <a:pt x="0" y="2799390"/>
                  <a:pt x="0" y="1803400"/>
                </a:cubicBezTo>
                <a:cubicBezTo>
                  <a:pt x="0" y="807410"/>
                  <a:pt x="807410" y="0"/>
                  <a:pt x="1803400" y="0"/>
                </a:cubicBezTo>
                <a:close/>
              </a:path>
            </a:pathLst>
          </a:custGeom>
          <a:solidFill>
            <a:schemeClr val="bg1">
              <a:lumMod val="65000"/>
            </a:schemeClr>
          </a:solidFill>
        </p:spPr>
        <p:txBody>
          <a:bodyPr wrap="square">
            <a:noAutofit/>
          </a:bodyPr>
          <a:lstStyle/>
          <a:p>
            <a:endParaRPr lang="en-US"/>
          </a:p>
        </p:txBody>
      </p:sp>
      <p:grpSp>
        <p:nvGrpSpPr>
          <p:cNvPr id="8" name="Group 7">
            <a:extLst>
              <a:ext uri="{FF2B5EF4-FFF2-40B4-BE49-F238E27FC236}">
                <a16:creationId xmlns:a16="http://schemas.microsoft.com/office/drawing/2014/main" id="{FC901D59-FC13-C685-415C-078610362B18}"/>
              </a:ext>
            </a:extLst>
          </p:cNvPr>
          <p:cNvGrpSpPr/>
          <p:nvPr userDrawn="1"/>
        </p:nvGrpSpPr>
        <p:grpSpPr>
          <a:xfrm>
            <a:off x="3225746" y="-71041"/>
            <a:ext cx="2725129" cy="1104625"/>
            <a:chOff x="3016452" y="4680097"/>
            <a:chExt cx="2725129" cy="1104625"/>
          </a:xfrm>
        </p:grpSpPr>
        <p:sp>
          <p:nvSpPr>
            <p:cNvPr id="9" name="Freeform: Shape 8">
              <a:extLst>
                <a:ext uri="{FF2B5EF4-FFF2-40B4-BE49-F238E27FC236}">
                  <a16:creationId xmlns:a16="http://schemas.microsoft.com/office/drawing/2014/main" id="{160BCF63-8744-7EC9-31AE-0C516307E197}"/>
                </a:ext>
              </a:extLst>
            </p:cNvPr>
            <p:cNvSpPr/>
            <p:nvPr/>
          </p:nvSpPr>
          <p:spPr>
            <a:xfrm>
              <a:off x="3320649" y="4883135"/>
              <a:ext cx="110023" cy="106740"/>
            </a:xfrm>
            <a:custGeom>
              <a:avLst/>
              <a:gdLst>
                <a:gd name="connsiteX0" fmla="*/ 129337 w 152895"/>
                <a:gd name="connsiteY0" fmla="*/ 26695 h 148333"/>
                <a:gd name="connsiteX1" fmla="*/ 51841 w 152895"/>
                <a:gd name="connsiteY1" fmla="*/ 4750 h 148333"/>
                <a:gd name="connsiteX2" fmla="*/ 8293 w 152895"/>
                <a:gd name="connsiteY2" fmla="*/ 104534 h 148333"/>
                <a:gd name="connsiteX3" fmla="*/ 98133 w 152895"/>
                <a:gd name="connsiteY3" fmla="*/ 146024 h 148333"/>
                <a:gd name="connsiteX4" fmla="*/ 150940 w 152895"/>
                <a:gd name="connsiteY4" fmla="*/ 87389 h 148333"/>
                <a:gd name="connsiteX5" fmla="*/ 129337 w 152895"/>
                <a:gd name="connsiteY5" fmla="*/ 26695 h 148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895" h="148333">
                  <a:moveTo>
                    <a:pt x="129337" y="26695"/>
                  </a:moveTo>
                  <a:cubicBezTo>
                    <a:pt x="122822" y="-2451"/>
                    <a:pt x="79616" y="-4166"/>
                    <a:pt x="51841" y="4750"/>
                  </a:cubicBezTo>
                  <a:cubicBezTo>
                    <a:pt x="11379" y="18123"/>
                    <a:pt x="-13995" y="65443"/>
                    <a:pt x="8293" y="104534"/>
                  </a:cubicBezTo>
                  <a:cubicBezTo>
                    <a:pt x="25095" y="134023"/>
                    <a:pt x="64186" y="155626"/>
                    <a:pt x="98133" y="146024"/>
                  </a:cubicBezTo>
                  <a:cubicBezTo>
                    <a:pt x="124879" y="138481"/>
                    <a:pt x="144767" y="114135"/>
                    <a:pt x="150940" y="87389"/>
                  </a:cubicBezTo>
                  <a:cubicBezTo>
                    <a:pt x="156769" y="62700"/>
                    <a:pt x="149568" y="38011"/>
                    <a:pt x="129337" y="26695"/>
                  </a:cubicBezTo>
                  <a:close/>
                </a:path>
              </a:pathLst>
            </a:custGeom>
            <a:solidFill>
              <a:srgbClr val="A1A194"/>
            </a:solidFill>
            <a:ln w="3429"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43AB71B-E38B-D32E-F6DA-05E3CFF11096}"/>
                </a:ext>
              </a:extLst>
            </p:cNvPr>
            <p:cNvSpPr/>
            <p:nvPr/>
          </p:nvSpPr>
          <p:spPr>
            <a:xfrm>
              <a:off x="3613977" y="5055240"/>
              <a:ext cx="78448" cy="78340"/>
            </a:xfrm>
            <a:custGeom>
              <a:avLst/>
              <a:gdLst>
                <a:gd name="connsiteX0" fmla="*/ 108156 w 109017"/>
                <a:gd name="connsiteY0" fmla="*/ 53273 h 108866"/>
                <a:gd name="connsiteX1" fmla="*/ 59807 w 109017"/>
                <a:gd name="connsiteY1" fmla="*/ 1152 h 108866"/>
                <a:gd name="connsiteX2" fmla="*/ 485 w 109017"/>
                <a:gd name="connsiteY2" fmla="*/ 39900 h 108866"/>
                <a:gd name="connsiteX3" fmla="*/ 26203 w 109017"/>
                <a:gd name="connsiteY3" fmla="*/ 98193 h 108866"/>
                <a:gd name="connsiteX4" fmla="*/ 82781 w 109017"/>
                <a:gd name="connsiteY4" fmla="*/ 98193 h 108866"/>
                <a:gd name="connsiteX5" fmla="*/ 108156 w 109017"/>
                <a:gd name="connsiteY5" fmla="*/ 53273 h 108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017" h="108866">
                  <a:moveTo>
                    <a:pt x="108156" y="53273"/>
                  </a:moveTo>
                  <a:cubicBezTo>
                    <a:pt x="103698" y="29270"/>
                    <a:pt x="84153" y="6296"/>
                    <a:pt x="59807" y="1152"/>
                  </a:cubicBezTo>
                  <a:cubicBezTo>
                    <a:pt x="33061" y="-4677"/>
                    <a:pt x="4600" y="12125"/>
                    <a:pt x="485" y="39900"/>
                  </a:cubicBezTo>
                  <a:cubicBezTo>
                    <a:pt x="-2601" y="61846"/>
                    <a:pt x="9400" y="84820"/>
                    <a:pt x="26203" y="98193"/>
                  </a:cubicBezTo>
                  <a:cubicBezTo>
                    <a:pt x="44033" y="112595"/>
                    <a:pt x="67351" y="112252"/>
                    <a:pt x="82781" y="98193"/>
                  </a:cubicBezTo>
                  <a:cubicBezTo>
                    <a:pt x="101298" y="92364"/>
                    <a:pt x="112270" y="75219"/>
                    <a:pt x="108156" y="53273"/>
                  </a:cubicBezTo>
                  <a:close/>
                </a:path>
              </a:pathLst>
            </a:custGeom>
            <a:solidFill>
              <a:srgbClr val="A1A194"/>
            </a:solidFill>
            <a:ln w="3429"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5353A4FE-48C8-6B3B-B5B8-023C35BF256A}"/>
                </a:ext>
              </a:extLst>
            </p:cNvPr>
            <p:cNvSpPr/>
            <p:nvPr/>
          </p:nvSpPr>
          <p:spPr>
            <a:xfrm>
              <a:off x="3016698" y="5135636"/>
              <a:ext cx="74196" cy="76698"/>
            </a:xfrm>
            <a:custGeom>
              <a:avLst/>
              <a:gdLst>
                <a:gd name="connsiteX0" fmla="*/ 35662 w 103108"/>
                <a:gd name="connsiteY0" fmla="*/ 100998 h 106584"/>
                <a:gd name="connsiteX1" fmla="*/ 99441 w 103108"/>
                <a:gd name="connsiteY1" fmla="*/ 76652 h 106584"/>
                <a:gd name="connsiteX2" fmla="*/ 77153 w 103108"/>
                <a:gd name="connsiteY2" fmla="*/ 8758 h 106584"/>
                <a:gd name="connsiteX3" fmla="*/ 0 w 103108"/>
                <a:gd name="connsiteY3" fmla="*/ 23159 h 106584"/>
                <a:gd name="connsiteX4" fmla="*/ 0 w 103108"/>
                <a:gd name="connsiteY4" fmla="*/ 68080 h 106584"/>
                <a:gd name="connsiteX5" fmla="*/ 35662 w 103108"/>
                <a:gd name="connsiteY5" fmla="*/ 100998 h 10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108" h="106584">
                  <a:moveTo>
                    <a:pt x="35662" y="100998"/>
                  </a:moveTo>
                  <a:cubicBezTo>
                    <a:pt x="61036" y="113685"/>
                    <a:pt x="88811" y="104427"/>
                    <a:pt x="99441" y="76652"/>
                  </a:cubicBezTo>
                  <a:cubicBezTo>
                    <a:pt x="108699" y="52306"/>
                    <a:pt x="100127" y="22474"/>
                    <a:pt x="77153" y="8758"/>
                  </a:cubicBezTo>
                  <a:cubicBezTo>
                    <a:pt x="52464" y="-5644"/>
                    <a:pt x="14402" y="-3244"/>
                    <a:pt x="0" y="23159"/>
                  </a:cubicBezTo>
                  <a:lnTo>
                    <a:pt x="0" y="68080"/>
                  </a:lnTo>
                  <a:cubicBezTo>
                    <a:pt x="7201" y="82481"/>
                    <a:pt x="20574" y="94140"/>
                    <a:pt x="35662" y="100998"/>
                  </a:cubicBezTo>
                  <a:close/>
                </a:path>
              </a:pathLst>
            </a:custGeom>
            <a:solidFill>
              <a:srgbClr val="A1A194"/>
            </a:solidFill>
            <a:ln w="3429"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E9605F99-1249-F517-B08E-48F4A5EB1AFD}"/>
                </a:ext>
              </a:extLst>
            </p:cNvPr>
            <p:cNvSpPr/>
            <p:nvPr/>
          </p:nvSpPr>
          <p:spPr>
            <a:xfrm>
              <a:off x="3028066" y="4945037"/>
              <a:ext cx="56864" cy="51246"/>
            </a:xfrm>
            <a:custGeom>
              <a:avLst/>
              <a:gdLst>
                <a:gd name="connsiteX0" fmla="*/ 59641 w 79022"/>
                <a:gd name="connsiteY0" fmla="*/ 5823 h 71215"/>
                <a:gd name="connsiteX1" fmla="*/ 6492 w 79022"/>
                <a:gd name="connsiteY1" fmla="*/ 15424 h 71215"/>
                <a:gd name="connsiteX2" fmla="*/ 18836 w 79022"/>
                <a:gd name="connsiteY2" fmla="*/ 64802 h 71215"/>
                <a:gd name="connsiteX3" fmla="*/ 72328 w 79022"/>
                <a:gd name="connsiteY3" fmla="*/ 56229 h 71215"/>
                <a:gd name="connsiteX4" fmla="*/ 59641 w 79022"/>
                <a:gd name="connsiteY4" fmla="*/ 5823 h 71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022" h="71215">
                  <a:moveTo>
                    <a:pt x="59641" y="5823"/>
                  </a:moveTo>
                  <a:cubicBezTo>
                    <a:pt x="42153" y="-4464"/>
                    <a:pt x="18836" y="-1035"/>
                    <a:pt x="6492" y="15424"/>
                  </a:cubicBezTo>
                  <a:cubicBezTo>
                    <a:pt x="-6196" y="32226"/>
                    <a:pt x="662" y="54858"/>
                    <a:pt x="18836" y="64802"/>
                  </a:cubicBezTo>
                  <a:cubicBezTo>
                    <a:pt x="36667" y="75432"/>
                    <a:pt x="58955" y="73031"/>
                    <a:pt x="72328" y="56229"/>
                  </a:cubicBezTo>
                  <a:cubicBezTo>
                    <a:pt x="86044" y="39427"/>
                    <a:pt x="77129" y="16110"/>
                    <a:pt x="59641" y="5823"/>
                  </a:cubicBezTo>
                  <a:close/>
                </a:path>
              </a:pathLst>
            </a:custGeom>
            <a:solidFill>
              <a:srgbClr val="A1A194"/>
            </a:solidFill>
            <a:ln w="3429"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4C927BFE-4589-AF43-E13B-64EE0E9D41C3}"/>
                </a:ext>
              </a:extLst>
            </p:cNvPr>
            <p:cNvSpPr/>
            <p:nvPr/>
          </p:nvSpPr>
          <p:spPr>
            <a:xfrm>
              <a:off x="3214015" y="5095941"/>
              <a:ext cx="51471" cy="53994"/>
            </a:xfrm>
            <a:custGeom>
              <a:avLst/>
              <a:gdLst>
                <a:gd name="connsiteX0" fmla="*/ 38863 w 71528"/>
                <a:gd name="connsiteY0" fmla="*/ 141 h 75033"/>
                <a:gd name="connsiteX1" fmla="*/ 115 w 71528"/>
                <a:gd name="connsiteY1" fmla="*/ 32374 h 75033"/>
                <a:gd name="connsiteX2" fmla="*/ 26862 w 71528"/>
                <a:gd name="connsiteY2" fmla="*/ 73179 h 75033"/>
                <a:gd name="connsiteX3" fmla="*/ 39206 w 71528"/>
                <a:gd name="connsiteY3" fmla="*/ 74551 h 75033"/>
                <a:gd name="connsiteX4" fmla="*/ 71439 w 71528"/>
                <a:gd name="connsiteY4" fmla="*/ 37174 h 75033"/>
                <a:gd name="connsiteX5" fmla="*/ 38863 w 71528"/>
                <a:gd name="connsiteY5" fmla="*/ 141 h 75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28" h="75033">
                  <a:moveTo>
                    <a:pt x="38863" y="141"/>
                  </a:moveTo>
                  <a:cubicBezTo>
                    <a:pt x="18975" y="-1573"/>
                    <a:pt x="1487" y="12486"/>
                    <a:pt x="115" y="32374"/>
                  </a:cubicBezTo>
                  <a:cubicBezTo>
                    <a:pt x="-1256" y="50548"/>
                    <a:pt x="9717" y="67350"/>
                    <a:pt x="26862" y="73179"/>
                  </a:cubicBezTo>
                  <a:cubicBezTo>
                    <a:pt x="30633" y="74893"/>
                    <a:pt x="34748" y="75579"/>
                    <a:pt x="39206" y="74551"/>
                  </a:cubicBezTo>
                  <a:cubicBezTo>
                    <a:pt x="56351" y="69407"/>
                    <a:pt x="70067" y="55691"/>
                    <a:pt x="71439" y="37174"/>
                  </a:cubicBezTo>
                  <a:cubicBezTo>
                    <a:pt x="72810" y="17629"/>
                    <a:pt x="58408" y="1856"/>
                    <a:pt x="38863" y="141"/>
                  </a:cubicBezTo>
                  <a:close/>
                </a:path>
              </a:pathLst>
            </a:custGeom>
            <a:solidFill>
              <a:srgbClr val="A1A194"/>
            </a:solidFill>
            <a:ln w="3429"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8BF6C929-7DFB-26E0-7D22-52096508F504}"/>
                </a:ext>
              </a:extLst>
            </p:cNvPr>
            <p:cNvSpPr/>
            <p:nvPr/>
          </p:nvSpPr>
          <p:spPr>
            <a:xfrm>
              <a:off x="3016452" y="4791801"/>
              <a:ext cx="6477" cy="34545"/>
            </a:xfrm>
            <a:custGeom>
              <a:avLst/>
              <a:gdLst>
                <a:gd name="connsiteX0" fmla="*/ 0 w 9001"/>
                <a:gd name="connsiteY0" fmla="*/ 0 h 48006"/>
                <a:gd name="connsiteX1" fmla="*/ 0 w 9001"/>
                <a:gd name="connsiteY1" fmla="*/ 48006 h 48006"/>
                <a:gd name="connsiteX2" fmla="*/ 8915 w 9001"/>
                <a:gd name="connsiteY2" fmla="*/ 25718 h 48006"/>
                <a:gd name="connsiteX3" fmla="*/ 0 w 9001"/>
                <a:gd name="connsiteY3" fmla="*/ 0 h 48006"/>
              </a:gdLst>
              <a:ahLst/>
              <a:cxnLst>
                <a:cxn ang="0">
                  <a:pos x="connsiteX0" y="connsiteY0"/>
                </a:cxn>
                <a:cxn ang="0">
                  <a:pos x="connsiteX1" y="connsiteY1"/>
                </a:cxn>
                <a:cxn ang="0">
                  <a:pos x="connsiteX2" y="connsiteY2"/>
                </a:cxn>
                <a:cxn ang="0">
                  <a:pos x="connsiteX3" y="connsiteY3"/>
                </a:cxn>
              </a:cxnLst>
              <a:rect l="l" t="t" r="r" b="b"/>
              <a:pathLst>
                <a:path w="9001" h="48006">
                  <a:moveTo>
                    <a:pt x="0" y="0"/>
                  </a:moveTo>
                  <a:lnTo>
                    <a:pt x="0" y="48006"/>
                  </a:lnTo>
                  <a:cubicBezTo>
                    <a:pt x="5144" y="41834"/>
                    <a:pt x="8230" y="34290"/>
                    <a:pt x="8915" y="25718"/>
                  </a:cubicBezTo>
                  <a:cubicBezTo>
                    <a:pt x="9601" y="15773"/>
                    <a:pt x="6172" y="6515"/>
                    <a:pt x="0" y="0"/>
                  </a:cubicBezTo>
                  <a:close/>
                </a:path>
              </a:pathLst>
            </a:custGeom>
            <a:solidFill>
              <a:srgbClr val="A1A194"/>
            </a:solidFill>
            <a:ln w="3429"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CBE7B22C-D82C-5212-7433-974C49A348E8}"/>
                </a:ext>
              </a:extLst>
            </p:cNvPr>
            <p:cNvSpPr/>
            <p:nvPr/>
          </p:nvSpPr>
          <p:spPr>
            <a:xfrm>
              <a:off x="3175827" y="4877628"/>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0C240C83-10A2-707F-F884-E7DFDAB03BAD}"/>
                </a:ext>
              </a:extLst>
            </p:cNvPr>
            <p:cNvSpPr/>
            <p:nvPr/>
          </p:nvSpPr>
          <p:spPr>
            <a:xfrm>
              <a:off x="3144984" y="5316349"/>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9"/>
                    <a:pt x="31581" y="3487"/>
                  </a:cubicBezTo>
                  <a:close/>
                </a:path>
              </a:pathLst>
            </a:custGeom>
            <a:solidFill>
              <a:srgbClr val="A1A194"/>
            </a:solidFill>
            <a:ln w="3429"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4A3AA75F-02EB-1C55-2632-81B09EB42059}"/>
                </a:ext>
              </a:extLst>
            </p:cNvPr>
            <p:cNvSpPr/>
            <p:nvPr/>
          </p:nvSpPr>
          <p:spPr>
            <a:xfrm>
              <a:off x="3284672" y="5459924"/>
              <a:ext cx="60822" cy="58582"/>
            </a:xfrm>
            <a:custGeom>
              <a:avLst/>
              <a:gdLst>
                <a:gd name="connsiteX0" fmla="*/ 45601 w 84523"/>
                <a:gd name="connsiteY0" fmla="*/ 104 h 81410"/>
                <a:gd name="connsiteX1" fmla="*/ 2052 w 84523"/>
                <a:gd name="connsiteY1" fmla="*/ 29593 h 81410"/>
                <a:gd name="connsiteX2" fmla="*/ 19197 w 84523"/>
                <a:gd name="connsiteY2" fmla="*/ 76570 h 81410"/>
                <a:gd name="connsiteX3" fmla="*/ 61374 w 84523"/>
                <a:gd name="connsiteY3" fmla="*/ 70056 h 81410"/>
                <a:gd name="connsiteX4" fmla="*/ 74747 w 84523"/>
                <a:gd name="connsiteY4" fmla="*/ 64226 h 81410"/>
                <a:gd name="connsiteX5" fmla="*/ 84005 w 84523"/>
                <a:gd name="connsiteY5" fmla="*/ 32337 h 81410"/>
                <a:gd name="connsiteX6" fmla="*/ 45601 w 84523"/>
                <a:gd name="connsiteY6" fmla="*/ 104 h 81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523" h="81410">
                  <a:moveTo>
                    <a:pt x="45601" y="104"/>
                  </a:moveTo>
                  <a:cubicBezTo>
                    <a:pt x="26055" y="-1268"/>
                    <a:pt x="8225" y="11076"/>
                    <a:pt x="2052" y="29593"/>
                  </a:cubicBezTo>
                  <a:cubicBezTo>
                    <a:pt x="-3777" y="47081"/>
                    <a:pt x="3081" y="67312"/>
                    <a:pt x="19197" y="76570"/>
                  </a:cubicBezTo>
                  <a:cubicBezTo>
                    <a:pt x="34285" y="85486"/>
                    <a:pt x="50744" y="81371"/>
                    <a:pt x="61374" y="70056"/>
                  </a:cubicBezTo>
                  <a:cubicBezTo>
                    <a:pt x="65832" y="69712"/>
                    <a:pt x="70632" y="67655"/>
                    <a:pt x="74747" y="64226"/>
                  </a:cubicBezTo>
                  <a:cubicBezTo>
                    <a:pt x="83320" y="57025"/>
                    <a:pt x="85720" y="42966"/>
                    <a:pt x="84005" y="32337"/>
                  </a:cubicBezTo>
                  <a:cubicBezTo>
                    <a:pt x="81262" y="13820"/>
                    <a:pt x="63431" y="1476"/>
                    <a:pt x="45601" y="104"/>
                  </a:cubicBezTo>
                  <a:close/>
                </a:path>
              </a:pathLst>
            </a:custGeom>
            <a:solidFill>
              <a:srgbClr val="A1A194"/>
            </a:solidFill>
            <a:ln w="3429"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49874DD-89C9-551D-DA14-9C716DF01DC7}"/>
                </a:ext>
              </a:extLst>
            </p:cNvPr>
            <p:cNvSpPr/>
            <p:nvPr/>
          </p:nvSpPr>
          <p:spPr>
            <a:xfrm>
              <a:off x="3517436" y="5417522"/>
              <a:ext cx="74286" cy="78709"/>
            </a:xfrm>
            <a:custGeom>
              <a:avLst/>
              <a:gdLst>
                <a:gd name="connsiteX0" fmla="*/ 70523 w 103233"/>
                <a:gd name="connsiteY0" fmla="*/ 6222 h 109379"/>
                <a:gd name="connsiteX1" fmla="*/ 1600 w 103233"/>
                <a:gd name="connsiteY1" fmla="*/ 32282 h 109379"/>
                <a:gd name="connsiteX2" fmla="*/ 31432 w 103233"/>
                <a:gd name="connsiteY2" fmla="*/ 99834 h 109379"/>
                <a:gd name="connsiteX3" fmla="*/ 34519 w 103233"/>
                <a:gd name="connsiteY3" fmla="*/ 101891 h 109379"/>
                <a:gd name="connsiteX4" fmla="*/ 39319 w 103233"/>
                <a:gd name="connsiteY4" fmla="*/ 104291 h 109379"/>
                <a:gd name="connsiteX5" fmla="*/ 39662 w 103233"/>
                <a:gd name="connsiteY5" fmla="*/ 104291 h 109379"/>
                <a:gd name="connsiteX6" fmla="*/ 40005 w 103233"/>
                <a:gd name="connsiteY6" fmla="*/ 104291 h 109379"/>
                <a:gd name="connsiteX7" fmla="*/ 78410 w 103233"/>
                <a:gd name="connsiteY7" fmla="*/ 105320 h 109379"/>
                <a:gd name="connsiteX8" fmla="*/ 101041 w 103233"/>
                <a:gd name="connsiteY8" fmla="*/ 76517 h 109379"/>
                <a:gd name="connsiteX9" fmla="*/ 70523 w 103233"/>
                <a:gd name="connsiteY9" fmla="*/ 6222 h 1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3233" h="109379">
                  <a:moveTo>
                    <a:pt x="70523" y="6222"/>
                  </a:moveTo>
                  <a:cubicBezTo>
                    <a:pt x="43777" y="-6808"/>
                    <a:pt x="9144" y="50"/>
                    <a:pt x="1600" y="32282"/>
                  </a:cubicBezTo>
                  <a:cubicBezTo>
                    <a:pt x="-4915" y="59714"/>
                    <a:pt x="9144" y="85432"/>
                    <a:pt x="31432" y="99834"/>
                  </a:cubicBezTo>
                  <a:cubicBezTo>
                    <a:pt x="32461" y="100520"/>
                    <a:pt x="33490" y="101205"/>
                    <a:pt x="34519" y="101891"/>
                  </a:cubicBezTo>
                  <a:cubicBezTo>
                    <a:pt x="36233" y="102577"/>
                    <a:pt x="37605" y="103606"/>
                    <a:pt x="39319" y="104291"/>
                  </a:cubicBezTo>
                  <a:cubicBezTo>
                    <a:pt x="39319" y="104291"/>
                    <a:pt x="39319" y="104291"/>
                    <a:pt x="39662" y="104291"/>
                  </a:cubicBezTo>
                  <a:cubicBezTo>
                    <a:pt x="39662" y="104291"/>
                    <a:pt x="39662" y="104291"/>
                    <a:pt x="40005" y="104291"/>
                  </a:cubicBezTo>
                  <a:cubicBezTo>
                    <a:pt x="52349" y="109778"/>
                    <a:pt x="65380" y="111835"/>
                    <a:pt x="78410" y="105320"/>
                  </a:cubicBezTo>
                  <a:cubicBezTo>
                    <a:pt x="89725" y="99491"/>
                    <a:pt x="97612" y="88518"/>
                    <a:pt x="101041" y="76517"/>
                  </a:cubicBezTo>
                  <a:cubicBezTo>
                    <a:pt x="108585" y="49085"/>
                    <a:pt x="96241" y="18566"/>
                    <a:pt x="70523" y="6222"/>
                  </a:cubicBezTo>
                  <a:close/>
                </a:path>
              </a:pathLst>
            </a:custGeom>
            <a:solidFill>
              <a:srgbClr val="A1A194"/>
            </a:solidFill>
            <a:ln w="3429"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A77D1682-5FDD-35E1-AD9B-0D56E06EA955}"/>
                </a:ext>
              </a:extLst>
            </p:cNvPr>
            <p:cNvSpPr/>
            <p:nvPr/>
          </p:nvSpPr>
          <p:spPr>
            <a:xfrm>
              <a:off x="3696298" y="5353238"/>
              <a:ext cx="52326" cy="50773"/>
            </a:xfrm>
            <a:custGeom>
              <a:avLst/>
              <a:gdLst>
                <a:gd name="connsiteX0" fmla="*/ 40391 w 72716"/>
                <a:gd name="connsiteY0" fmla="*/ 3315 h 70557"/>
                <a:gd name="connsiteX1" fmla="*/ 8501 w 72716"/>
                <a:gd name="connsiteY1" fmla="*/ 6059 h 70557"/>
                <a:gd name="connsiteX2" fmla="*/ 272 w 72716"/>
                <a:gd name="connsiteY2" fmla="*/ 31776 h 70557"/>
                <a:gd name="connsiteX3" fmla="*/ 3358 w 72716"/>
                <a:gd name="connsiteY3" fmla="*/ 42406 h 70557"/>
                <a:gd name="connsiteX4" fmla="*/ 7130 w 72716"/>
                <a:gd name="connsiteY4" fmla="*/ 50636 h 70557"/>
                <a:gd name="connsiteX5" fmla="*/ 13302 w 72716"/>
                <a:gd name="connsiteY5" fmla="*/ 57836 h 70557"/>
                <a:gd name="connsiteX6" fmla="*/ 16731 w 72716"/>
                <a:gd name="connsiteY6" fmla="*/ 63666 h 70557"/>
                <a:gd name="connsiteX7" fmla="*/ 31133 w 72716"/>
                <a:gd name="connsiteY7" fmla="*/ 70524 h 70557"/>
                <a:gd name="connsiteX8" fmla="*/ 68509 w 72716"/>
                <a:gd name="connsiteY8" fmla="*/ 56465 h 70557"/>
                <a:gd name="connsiteX9" fmla="*/ 63708 w 72716"/>
                <a:gd name="connsiteY9" fmla="*/ 20117 h 70557"/>
                <a:gd name="connsiteX10" fmla="*/ 40391 w 72716"/>
                <a:gd name="connsiteY10" fmla="*/ 3315 h 70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2716" h="70557">
                  <a:moveTo>
                    <a:pt x="40391" y="3315"/>
                  </a:moveTo>
                  <a:cubicBezTo>
                    <a:pt x="30104" y="-1485"/>
                    <a:pt x="17417" y="-1485"/>
                    <a:pt x="8501" y="6059"/>
                  </a:cubicBezTo>
                  <a:cubicBezTo>
                    <a:pt x="957" y="12574"/>
                    <a:pt x="-757" y="22175"/>
                    <a:pt x="272" y="31776"/>
                  </a:cubicBezTo>
                  <a:cubicBezTo>
                    <a:pt x="615" y="35205"/>
                    <a:pt x="1986" y="38977"/>
                    <a:pt x="3358" y="42406"/>
                  </a:cubicBezTo>
                  <a:cubicBezTo>
                    <a:pt x="4386" y="45149"/>
                    <a:pt x="5758" y="47892"/>
                    <a:pt x="7130" y="50636"/>
                  </a:cubicBezTo>
                  <a:cubicBezTo>
                    <a:pt x="8501" y="53379"/>
                    <a:pt x="10559" y="56122"/>
                    <a:pt x="13302" y="57836"/>
                  </a:cubicBezTo>
                  <a:cubicBezTo>
                    <a:pt x="13988" y="59894"/>
                    <a:pt x="15359" y="61951"/>
                    <a:pt x="16731" y="63666"/>
                  </a:cubicBezTo>
                  <a:cubicBezTo>
                    <a:pt x="20503" y="67438"/>
                    <a:pt x="25303" y="70524"/>
                    <a:pt x="31133" y="70524"/>
                  </a:cubicBezTo>
                  <a:cubicBezTo>
                    <a:pt x="44849" y="70867"/>
                    <a:pt x="60279" y="68809"/>
                    <a:pt x="68509" y="56465"/>
                  </a:cubicBezTo>
                  <a:cubicBezTo>
                    <a:pt x="76395" y="44806"/>
                    <a:pt x="72281" y="30404"/>
                    <a:pt x="63708" y="20117"/>
                  </a:cubicBezTo>
                  <a:cubicBezTo>
                    <a:pt x="57193" y="12574"/>
                    <a:pt x="48963" y="7430"/>
                    <a:pt x="40391" y="3315"/>
                  </a:cubicBezTo>
                  <a:close/>
                </a:path>
              </a:pathLst>
            </a:custGeom>
            <a:solidFill>
              <a:srgbClr val="A1A194"/>
            </a:solidFill>
            <a:ln w="3429"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A10149D1-5E04-0C6B-0AFD-F3A78F2B5494}"/>
                </a:ext>
              </a:extLst>
            </p:cNvPr>
            <p:cNvSpPr/>
            <p:nvPr/>
          </p:nvSpPr>
          <p:spPr>
            <a:xfrm>
              <a:off x="3373550" y="5159540"/>
              <a:ext cx="52326" cy="50773"/>
            </a:xfrm>
            <a:custGeom>
              <a:avLst/>
              <a:gdLst>
                <a:gd name="connsiteX0" fmla="*/ 40391 w 72716"/>
                <a:gd name="connsiteY0" fmla="*/ 3315 h 70557"/>
                <a:gd name="connsiteX1" fmla="*/ 8501 w 72716"/>
                <a:gd name="connsiteY1" fmla="*/ 6059 h 70557"/>
                <a:gd name="connsiteX2" fmla="*/ 272 w 72716"/>
                <a:gd name="connsiteY2" fmla="*/ 31776 h 70557"/>
                <a:gd name="connsiteX3" fmla="*/ 3358 w 72716"/>
                <a:gd name="connsiteY3" fmla="*/ 42406 h 70557"/>
                <a:gd name="connsiteX4" fmla="*/ 7130 w 72716"/>
                <a:gd name="connsiteY4" fmla="*/ 50636 h 70557"/>
                <a:gd name="connsiteX5" fmla="*/ 13302 w 72716"/>
                <a:gd name="connsiteY5" fmla="*/ 57836 h 70557"/>
                <a:gd name="connsiteX6" fmla="*/ 16731 w 72716"/>
                <a:gd name="connsiteY6" fmla="*/ 63666 h 70557"/>
                <a:gd name="connsiteX7" fmla="*/ 31133 w 72716"/>
                <a:gd name="connsiteY7" fmla="*/ 70524 h 70557"/>
                <a:gd name="connsiteX8" fmla="*/ 68509 w 72716"/>
                <a:gd name="connsiteY8" fmla="*/ 56465 h 70557"/>
                <a:gd name="connsiteX9" fmla="*/ 63708 w 72716"/>
                <a:gd name="connsiteY9" fmla="*/ 20117 h 70557"/>
                <a:gd name="connsiteX10" fmla="*/ 40391 w 72716"/>
                <a:gd name="connsiteY10" fmla="*/ 3315 h 70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2716" h="70557">
                  <a:moveTo>
                    <a:pt x="40391" y="3315"/>
                  </a:moveTo>
                  <a:cubicBezTo>
                    <a:pt x="30104" y="-1485"/>
                    <a:pt x="17417" y="-1485"/>
                    <a:pt x="8501" y="6059"/>
                  </a:cubicBezTo>
                  <a:cubicBezTo>
                    <a:pt x="957" y="12574"/>
                    <a:pt x="-757" y="22175"/>
                    <a:pt x="272" y="31776"/>
                  </a:cubicBezTo>
                  <a:cubicBezTo>
                    <a:pt x="615" y="35205"/>
                    <a:pt x="1986" y="38977"/>
                    <a:pt x="3358" y="42406"/>
                  </a:cubicBezTo>
                  <a:cubicBezTo>
                    <a:pt x="4386" y="45149"/>
                    <a:pt x="5758" y="47892"/>
                    <a:pt x="7130" y="50636"/>
                  </a:cubicBezTo>
                  <a:cubicBezTo>
                    <a:pt x="8501" y="53379"/>
                    <a:pt x="10559" y="56122"/>
                    <a:pt x="13302" y="57836"/>
                  </a:cubicBezTo>
                  <a:cubicBezTo>
                    <a:pt x="13988" y="59894"/>
                    <a:pt x="15359" y="61951"/>
                    <a:pt x="16731" y="63666"/>
                  </a:cubicBezTo>
                  <a:cubicBezTo>
                    <a:pt x="20503" y="67438"/>
                    <a:pt x="25303" y="70524"/>
                    <a:pt x="31133" y="70524"/>
                  </a:cubicBezTo>
                  <a:cubicBezTo>
                    <a:pt x="44849" y="70867"/>
                    <a:pt x="60279" y="68809"/>
                    <a:pt x="68509" y="56465"/>
                  </a:cubicBezTo>
                  <a:cubicBezTo>
                    <a:pt x="76395" y="44806"/>
                    <a:pt x="72281" y="30404"/>
                    <a:pt x="63708" y="20117"/>
                  </a:cubicBezTo>
                  <a:cubicBezTo>
                    <a:pt x="57193" y="12574"/>
                    <a:pt x="48963" y="7430"/>
                    <a:pt x="40391" y="3315"/>
                  </a:cubicBezTo>
                  <a:close/>
                </a:path>
              </a:pathLst>
            </a:custGeom>
            <a:solidFill>
              <a:srgbClr val="A1A194"/>
            </a:solidFill>
            <a:ln w="3429"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DEB8DFAA-3311-7030-D29C-D2A70DF49566}"/>
                </a:ext>
              </a:extLst>
            </p:cNvPr>
            <p:cNvSpPr/>
            <p:nvPr/>
          </p:nvSpPr>
          <p:spPr>
            <a:xfrm>
              <a:off x="3604678" y="5257622"/>
              <a:ext cx="29166" cy="29533"/>
            </a:xfrm>
            <a:custGeom>
              <a:avLst/>
              <a:gdLst>
                <a:gd name="connsiteX0" fmla="*/ 31581 w 40531"/>
                <a:gd name="connsiteY0" fmla="*/ 3487 h 41041"/>
                <a:gd name="connsiteX1" fmla="*/ 8950 w 40531"/>
                <a:gd name="connsiteY1" fmla="*/ 37434 h 41041"/>
                <a:gd name="connsiteX2" fmla="*/ 31581 w 40531"/>
                <a:gd name="connsiteY2" fmla="*/ 3487 h 41041"/>
              </a:gdLst>
              <a:ahLst/>
              <a:cxnLst>
                <a:cxn ang="0">
                  <a:pos x="connsiteX0" y="connsiteY0"/>
                </a:cxn>
                <a:cxn ang="0">
                  <a:pos x="connsiteX1" y="connsiteY1"/>
                </a:cxn>
                <a:cxn ang="0">
                  <a:pos x="connsiteX2" y="connsiteY2"/>
                </a:cxn>
              </a:cxnLst>
              <a:rect l="l" t="t" r="r" b="b"/>
              <a:pathLst>
                <a:path w="40531" h="41041">
                  <a:moveTo>
                    <a:pt x="31581" y="3487"/>
                  </a:moveTo>
                  <a:cubicBezTo>
                    <a:pt x="9636" y="-10915"/>
                    <a:pt x="-12996" y="23032"/>
                    <a:pt x="8950" y="37434"/>
                  </a:cubicBezTo>
                  <a:cubicBezTo>
                    <a:pt x="30896" y="52178"/>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71D9550E-55E0-61B6-3E10-0273BC5F943E}"/>
                </a:ext>
              </a:extLst>
            </p:cNvPr>
            <p:cNvSpPr/>
            <p:nvPr/>
          </p:nvSpPr>
          <p:spPr>
            <a:xfrm>
              <a:off x="3888700" y="5605409"/>
              <a:ext cx="83617" cy="88092"/>
            </a:xfrm>
            <a:custGeom>
              <a:avLst/>
              <a:gdLst>
                <a:gd name="connsiteX0" fmla="*/ 91571 w 116200"/>
                <a:gd name="connsiteY0" fmla="*/ 11554 h 122418"/>
                <a:gd name="connsiteX1" fmla="*/ 7903 w 116200"/>
                <a:gd name="connsiteY1" fmla="*/ 26985 h 122418"/>
                <a:gd name="connsiteX2" fmla="*/ 33621 w 116200"/>
                <a:gd name="connsiteY2" fmla="*/ 113053 h 122418"/>
                <a:gd name="connsiteX3" fmla="*/ 107002 w 116200"/>
                <a:gd name="connsiteY3" fmla="*/ 94194 h 122418"/>
                <a:gd name="connsiteX4" fmla="*/ 91571 w 116200"/>
                <a:gd name="connsiteY4" fmla="*/ 11554 h 122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200" h="122418">
                  <a:moveTo>
                    <a:pt x="91571" y="11554"/>
                  </a:moveTo>
                  <a:cubicBezTo>
                    <a:pt x="64139" y="-7648"/>
                    <a:pt x="25391" y="-3190"/>
                    <a:pt x="7903" y="26985"/>
                  </a:cubicBezTo>
                  <a:cubicBezTo>
                    <a:pt x="-10270" y="58189"/>
                    <a:pt x="4817" y="94536"/>
                    <a:pt x="33621" y="113053"/>
                  </a:cubicBezTo>
                  <a:cubicBezTo>
                    <a:pt x="59338" y="131913"/>
                    <a:pt x="91914" y="120597"/>
                    <a:pt x="107002" y="94194"/>
                  </a:cubicBezTo>
                  <a:cubicBezTo>
                    <a:pt x="122775" y="66418"/>
                    <a:pt x="118660" y="30414"/>
                    <a:pt x="91571" y="11554"/>
                  </a:cubicBezTo>
                  <a:close/>
                </a:path>
              </a:pathLst>
            </a:custGeom>
            <a:solidFill>
              <a:srgbClr val="A1A194"/>
            </a:solidFill>
            <a:ln w="3429"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E7409E50-D1A0-3C00-8768-5EEC921A66C1}"/>
                </a:ext>
              </a:extLst>
            </p:cNvPr>
            <p:cNvSpPr/>
            <p:nvPr/>
          </p:nvSpPr>
          <p:spPr>
            <a:xfrm>
              <a:off x="3491186" y="4680097"/>
              <a:ext cx="83617" cy="87915"/>
            </a:xfrm>
            <a:custGeom>
              <a:avLst/>
              <a:gdLst>
                <a:gd name="connsiteX0" fmla="*/ 107002 w 116200"/>
                <a:gd name="connsiteY0" fmla="*/ 93850 h 122173"/>
                <a:gd name="connsiteX1" fmla="*/ 91571 w 116200"/>
                <a:gd name="connsiteY1" fmla="*/ 11554 h 122173"/>
                <a:gd name="connsiteX2" fmla="*/ 7904 w 116200"/>
                <a:gd name="connsiteY2" fmla="*/ 26985 h 122173"/>
                <a:gd name="connsiteX3" fmla="*/ 33621 w 116200"/>
                <a:gd name="connsiteY3" fmla="*/ 113053 h 122173"/>
                <a:gd name="connsiteX4" fmla="*/ 107002 w 116200"/>
                <a:gd name="connsiteY4" fmla="*/ 93850 h 1221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200" h="122173">
                  <a:moveTo>
                    <a:pt x="107002" y="93850"/>
                  </a:moveTo>
                  <a:cubicBezTo>
                    <a:pt x="122775" y="66418"/>
                    <a:pt x="118660" y="30414"/>
                    <a:pt x="91571" y="11554"/>
                  </a:cubicBezTo>
                  <a:cubicBezTo>
                    <a:pt x="64139" y="-7648"/>
                    <a:pt x="25391" y="-3190"/>
                    <a:pt x="7904" y="26985"/>
                  </a:cubicBezTo>
                  <a:cubicBezTo>
                    <a:pt x="-10270" y="58189"/>
                    <a:pt x="4817" y="94536"/>
                    <a:pt x="33621" y="113053"/>
                  </a:cubicBezTo>
                  <a:cubicBezTo>
                    <a:pt x="59339" y="131569"/>
                    <a:pt x="91914" y="120254"/>
                    <a:pt x="107002" y="93850"/>
                  </a:cubicBezTo>
                  <a:close/>
                </a:path>
              </a:pathLst>
            </a:custGeom>
            <a:solidFill>
              <a:srgbClr val="A1A194"/>
            </a:solidFill>
            <a:ln w="3429"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7D341657-16A3-DCEC-1059-9CEDA5242D33}"/>
                </a:ext>
              </a:extLst>
            </p:cNvPr>
            <p:cNvSpPr/>
            <p:nvPr/>
          </p:nvSpPr>
          <p:spPr>
            <a:xfrm>
              <a:off x="3673030" y="5609271"/>
              <a:ext cx="59808" cy="59098"/>
            </a:xfrm>
            <a:custGeom>
              <a:avLst/>
              <a:gdLst>
                <a:gd name="connsiteX0" fmla="*/ 41866 w 83113"/>
                <a:gd name="connsiteY0" fmla="*/ 15 h 82126"/>
                <a:gd name="connsiteX1" fmla="*/ 375 w 83113"/>
                <a:gd name="connsiteY1" fmla="*/ 46307 h 82126"/>
                <a:gd name="connsiteX2" fmla="*/ 50781 w 83113"/>
                <a:gd name="connsiteY2" fmla="*/ 81625 h 82126"/>
                <a:gd name="connsiteX3" fmla="*/ 65869 w 83113"/>
                <a:gd name="connsiteY3" fmla="*/ 68595 h 82126"/>
                <a:gd name="connsiteX4" fmla="*/ 81985 w 83113"/>
                <a:gd name="connsiteY4" fmla="*/ 31905 h 82126"/>
                <a:gd name="connsiteX5" fmla="*/ 41866 w 83113"/>
                <a:gd name="connsiteY5" fmla="*/ 15 h 8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113" h="82126">
                  <a:moveTo>
                    <a:pt x="41866" y="15"/>
                  </a:moveTo>
                  <a:cubicBezTo>
                    <a:pt x="17520" y="-671"/>
                    <a:pt x="-3054" y="21961"/>
                    <a:pt x="375" y="46307"/>
                  </a:cubicBezTo>
                  <a:cubicBezTo>
                    <a:pt x="3804" y="70653"/>
                    <a:pt x="27464" y="85054"/>
                    <a:pt x="50781" y="81625"/>
                  </a:cubicBezTo>
                  <a:cubicBezTo>
                    <a:pt x="57982" y="80597"/>
                    <a:pt x="63126" y="75110"/>
                    <a:pt x="65869" y="68595"/>
                  </a:cubicBezTo>
                  <a:cubicBezTo>
                    <a:pt x="78556" y="61051"/>
                    <a:pt x="86100" y="47678"/>
                    <a:pt x="81985" y="31905"/>
                  </a:cubicBezTo>
                  <a:cubicBezTo>
                    <a:pt x="77185" y="14074"/>
                    <a:pt x="60383" y="358"/>
                    <a:pt x="41866" y="15"/>
                  </a:cubicBezTo>
                  <a:close/>
                </a:path>
              </a:pathLst>
            </a:custGeom>
            <a:solidFill>
              <a:srgbClr val="A1A194"/>
            </a:solidFill>
            <a:ln w="3429"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E1E2C2F0-8FDC-8D14-301A-60F774DFAAB6}"/>
                </a:ext>
              </a:extLst>
            </p:cNvPr>
            <p:cNvSpPr/>
            <p:nvPr/>
          </p:nvSpPr>
          <p:spPr>
            <a:xfrm>
              <a:off x="3853427" y="5460596"/>
              <a:ext cx="54562" cy="57096"/>
            </a:xfrm>
            <a:custGeom>
              <a:avLst/>
              <a:gdLst>
                <a:gd name="connsiteX0" fmla="*/ 65151 w 75823"/>
                <a:gd name="connsiteY0" fmla="*/ 64321 h 79345"/>
                <a:gd name="connsiteX1" fmla="*/ 68923 w 75823"/>
                <a:gd name="connsiteY1" fmla="*/ 60549 h 79345"/>
                <a:gd name="connsiteX2" fmla="*/ 73724 w 75823"/>
                <a:gd name="connsiteY2" fmla="*/ 54034 h 79345"/>
                <a:gd name="connsiteX3" fmla="*/ 75781 w 75823"/>
                <a:gd name="connsiteY3" fmla="*/ 46490 h 79345"/>
                <a:gd name="connsiteX4" fmla="*/ 70980 w 75823"/>
                <a:gd name="connsiteY4" fmla="*/ 32431 h 79345"/>
                <a:gd name="connsiteX5" fmla="*/ 69609 w 75823"/>
                <a:gd name="connsiteY5" fmla="*/ 29688 h 79345"/>
                <a:gd name="connsiteX6" fmla="*/ 55893 w 75823"/>
                <a:gd name="connsiteY6" fmla="*/ 11857 h 79345"/>
                <a:gd name="connsiteX7" fmla="*/ 47320 w 75823"/>
                <a:gd name="connsiteY7" fmla="*/ 4999 h 79345"/>
                <a:gd name="connsiteX8" fmla="*/ 33261 w 75823"/>
                <a:gd name="connsiteY8" fmla="*/ 199 h 79345"/>
                <a:gd name="connsiteX9" fmla="*/ 12344 w 75823"/>
                <a:gd name="connsiteY9" fmla="*/ 6714 h 79345"/>
                <a:gd name="connsiteX10" fmla="*/ 2400 w 75823"/>
                <a:gd name="connsiteY10" fmla="*/ 21801 h 79345"/>
                <a:gd name="connsiteX11" fmla="*/ 1372 w 75823"/>
                <a:gd name="connsiteY11" fmla="*/ 26259 h 79345"/>
                <a:gd name="connsiteX12" fmla="*/ 0 w 75823"/>
                <a:gd name="connsiteY12" fmla="*/ 35860 h 79345"/>
                <a:gd name="connsiteX13" fmla="*/ 343 w 75823"/>
                <a:gd name="connsiteY13" fmla="*/ 45804 h 79345"/>
                <a:gd name="connsiteX14" fmla="*/ 1029 w 75823"/>
                <a:gd name="connsiteY14" fmla="*/ 50605 h 79345"/>
                <a:gd name="connsiteX15" fmla="*/ 9258 w 75823"/>
                <a:gd name="connsiteY15" fmla="*/ 67750 h 79345"/>
                <a:gd name="connsiteX16" fmla="*/ 10630 w 75823"/>
                <a:gd name="connsiteY16" fmla="*/ 69122 h 79345"/>
                <a:gd name="connsiteX17" fmla="*/ 16116 w 75823"/>
                <a:gd name="connsiteY17" fmla="*/ 73922 h 79345"/>
                <a:gd name="connsiteX18" fmla="*/ 22631 w 75823"/>
                <a:gd name="connsiteY18" fmla="*/ 77351 h 79345"/>
                <a:gd name="connsiteX19" fmla="*/ 24689 w 75823"/>
                <a:gd name="connsiteY19" fmla="*/ 78037 h 79345"/>
                <a:gd name="connsiteX20" fmla="*/ 48692 w 75823"/>
                <a:gd name="connsiteY20" fmla="*/ 75980 h 79345"/>
                <a:gd name="connsiteX21" fmla="*/ 58636 w 75823"/>
                <a:gd name="connsiteY21" fmla="*/ 69807 h 79345"/>
                <a:gd name="connsiteX22" fmla="*/ 65151 w 75823"/>
                <a:gd name="connsiteY22" fmla="*/ 64321 h 79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823" h="79345">
                  <a:moveTo>
                    <a:pt x="65151" y="64321"/>
                  </a:moveTo>
                  <a:cubicBezTo>
                    <a:pt x="66523" y="62949"/>
                    <a:pt x="67551" y="61921"/>
                    <a:pt x="68923" y="60549"/>
                  </a:cubicBezTo>
                  <a:cubicBezTo>
                    <a:pt x="70980" y="58835"/>
                    <a:pt x="72695" y="56434"/>
                    <a:pt x="73724" y="54034"/>
                  </a:cubicBezTo>
                  <a:cubicBezTo>
                    <a:pt x="75095" y="51634"/>
                    <a:pt x="75781" y="49233"/>
                    <a:pt x="75781" y="46490"/>
                  </a:cubicBezTo>
                  <a:cubicBezTo>
                    <a:pt x="76124" y="41690"/>
                    <a:pt x="74409" y="35860"/>
                    <a:pt x="70980" y="32431"/>
                  </a:cubicBezTo>
                  <a:cubicBezTo>
                    <a:pt x="70637" y="31403"/>
                    <a:pt x="70295" y="30717"/>
                    <a:pt x="69609" y="29688"/>
                  </a:cubicBezTo>
                  <a:cubicBezTo>
                    <a:pt x="65494" y="23516"/>
                    <a:pt x="61379" y="16658"/>
                    <a:pt x="55893" y="11857"/>
                  </a:cubicBezTo>
                  <a:cubicBezTo>
                    <a:pt x="53150" y="9457"/>
                    <a:pt x="50406" y="6714"/>
                    <a:pt x="47320" y="4999"/>
                  </a:cubicBezTo>
                  <a:cubicBezTo>
                    <a:pt x="42177" y="2256"/>
                    <a:pt x="39091" y="885"/>
                    <a:pt x="33261" y="199"/>
                  </a:cubicBezTo>
                  <a:cubicBezTo>
                    <a:pt x="25718" y="-830"/>
                    <a:pt x="18174" y="2256"/>
                    <a:pt x="12344" y="6714"/>
                  </a:cubicBezTo>
                  <a:cubicBezTo>
                    <a:pt x="7544" y="10486"/>
                    <a:pt x="4458" y="16315"/>
                    <a:pt x="2400" y="21801"/>
                  </a:cubicBezTo>
                  <a:cubicBezTo>
                    <a:pt x="1715" y="23173"/>
                    <a:pt x="1372" y="24545"/>
                    <a:pt x="1372" y="26259"/>
                  </a:cubicBezTo>
                  <a:cubicBezTo>
                    <a:pt x="686" y="29345"/>
                    <a:pt x="0" y="32774"/>
                    <a:pt x="0" y="35860"/>
                  </a:cubicBezTo>
                  <a:cubicBezTo>
                    <a:pt x="0" y="39289"/>
                    <a:pt x="0" y="42375"/>
                    <a:pt x="343" y="45804"/>
                  </a:cubicBezTo>
                  <a:cubicBezTo>
                    <a:pt x="343" y="47519"/>
                    <a:pt x="686" y="48891"/>
                    <a:pt x="1029" y="50605"/>
                  </a:cubicBezTo>
                  <a:cubicBezTo>
                    <a:pt x="2743" y="57120"/>
                    <a:pt x="5144" y="62264"/>
                    <a:pt x="9258" y="67750"/>
                  </a:cubicBezTo>
                  <a:cubicBezTo>
                    <a:pt x="9601" y="68436"/>
                    <a:pt x="9944" y="68779"/>
                    <a:pt x="10630" y="69122"/>
                  </a:cubicBezTo>
                  <a:cubicBezTo>
                    <a:pt x="12344" y="70836"/>
                    <a:pt x="14059" y="72551"/>
                    <a:pt x="16116" y="73922"/>
                  </a:cubicBezTo>
                  <a:cubicBezTo>
                    <a:pt x="18174" y="75294"/>
                    <a:pt x="20574" y="76323"/>
                    <a:pt x="22631" y="77351"/>
                  </a:cubicBezTo>
                  <a:cubicBezTo>
                    <a:pt x="23317" y="77694"/>
                    <a:pt x="24003" y="78037"/>
                    <a:pt x="24689" y="78037"/>
                  </a:cubicBezTo>
                  <a:cubicBezTo>
                    <a:pt x="32918" y="80437"/>
                    <a:pt x="40805" y="79409"/>
                    <a:pt x="48692" y="75980"/>
                  </a:cubicBezTo>
                  <a:cubicBezTo>
                    <a:pt x="52121" y="74608"/>
                    <a:pt x="55550" y="72208"/>
                    <a:pt x="58636" y="69807"/>
                  </a:cubicBezTo>
                  <a:cubicBezTo>
                    <a:pt x="61036" y="68093"/>
                    <a:pt x="63094" y="66378"/>
                    <a:pt x="65151" y="64321"/>
                  </a:cubicBezTo>
                  <a:close/>
                </a:path>
              </a:pathLst>
            </a:custGeom>
            <a:solidFill>
              <a:srgbClr val="A1A194"/>
            </a:solidFill>
            <a:ln w="3429"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975E06B7-5E60-3081-8B0D-BD6DE8F54FBC}"/>
                </a:ext>
              </a:extLst>
            </p:cNvPr>
            <p:cNvSpPr/>
            <p:nvPr/>
          </p:nvSpPr>
          <p:spPr>
            <a:xfrm>
              <a:off x="4080437" y="5325131"/>
              <a:ext cx="54562" cy="57096"/>
            </a:xfrm>
            <a:custGeom>
              <a:avLst/>
              <a:gdLst>
                <a:gd name="connsiteX0" fmla="*/ 68923 w 75823"/>
                <a:gd name="connsiteY0" fmla="*/ 60549 h 79344"/>
                <a:gd name="connsiteX1" fmla="*/ 73724 w 75823"/>
                <a:gd name="connsiteY1" fmla="*/ 54034 h 79344"/>
                <a:gd name="connsiteX2" fmla="*/ 75781 w 75823"/>
                <a:gd name="connsiteY2" fmla="*/ 46490 h 79344"/>
                <a:gd name="connsiteX3" fmla="*/ 70980 w 75823"/>
                <a:gd name="connsiteY3" fmla="*/ 32431 h 79344"/>
                <a:gd name="connsiteX4" fmla="*/ 69609 w 75823"/>
                <a:gd name="connsiteY4" fmla="*/ 29688 h 79344"/>
                <a:gd name="connsiteX5" fmla="*/ 55893 w 75823"/>
                <a:gd name="connsiteY5" fmla="*/ 11857 h 79344"/>
                <a:gd name="connsiteX6" fmla="*/ 47320 w 75823"/>
                <a:gd name="connsiteY6" fmla="*/ 4999 h 79344"/>
                <a:gd name="connsiteX7" fmla="*/ 33261 w 75823"/>
                <a:gd name="connsiteY7" fmla="*/ 199 h 79344"/>
                <a:gd name="connsiteX8" fmla="*/ 12344 w 75823"/>
                <a:gd name="connsiteY8" fmla="*/ 6713 h 79344"/>
                <a:gd name="connsiteX9" fmla="*/ 2400 w 75823"/>
                <a:gd name="connsiteY9" fmla="*/ 21801 h 79344"/>
                <a:gd name="connsiteX10" fmla="*/ 1372 w 75823"/>
                <a:gd name="connsiteY10" fmla="*/ 26259 h 79344"/>
                <a:gd name="connsiteX11" fmla="*/ 0 w 75823"/>
                <a:gd name="connsiteY11" fmla="*/ 35860 h 79344"/>
                <a:gd name="connsiteX12" fmla="*/ 343 w 75823"/>
                <a:gd name="connsiteY12" fmla="*/ 45804 h 79344"/>
                <a:gd name="connsiteX13" fmla="*/ 1029 w 75823"/>
                <a:gd name="connsiteY13" fmla="*/ 50605 h 79344"/>
                <a:gd name="connsiteX14" fmla="*/ 9258 w 75823"/>
                <a:gd name="connsiteY14" fmla="*/ 67750 h 79344"/>
                <a:gd name="connsiteX15" fmla="*/ 10630 w 75823"/>
                <a:gd name="connsiteY15" fmla="*/ 69121 h 79344"/>
                <a:gd name="connsiteX16" fmla="*/ 16116 w 75823"/>
                <a:gd name="connsiteY16" fmla="*/ 73922 h 79344"/>
                <a:gd name="connsiteX17" fmla="*/ 22631 w 75823"/>
                <a:gd name="connsiteY17" fmla="*/ 77351 h 79344"/>
                <a:gd name="connsiteX18" fmla="*/ 24689 w 75823"/>
                <a:gd name="connsiteY18" fmla="*/ 78037 h 79344"/>
                <a:gd name="connsiteX19" fmla="*/ 48692 w 75823"/>
                <a:gd name="connsiteY19" fmla="*/ 75979 h 79344"/>
                <a:gd name="connsiteX20" fmla="*/ 58636 w 75823"/>
                <a:gd name="connsiteY20" fmla="*/ 69807 h 79344"/>
                <a:gd name="connsiteX21" fmla="*/ 65151 w 75823"/>
                <a:gd name="connsiteY21" fmla="*/ 64321 h 79344"/>
                <a:gd name="connsiteX22" fmla="*/ 68923 w 75823"/>
                <a:gd name="connsiteY22" fmla="*/ 60549 h 7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823" h="79344">
                  <a:moveTo>
                    <a:pt x="68923" y="60549"/>
                  </a:moveTo>
                  <a:cubicBezTo>
                    <a:pt x="70980" y="58834"/>
                    <a:pt x="72695" y="56434"/>
                    <a:pt x="73724" y="54034"/>
                  </a:cubicBezTo>
                  <a:cubicBezTo>
                    <a:pt x="75095" y="51634"/>
                    <a:pt x="75781" y="49233"/>
                    <a:pt x="75781" y="46490"/>
                  </a:cubicBezTo>
                  <a:cubicBezTo>
                    <a:pt x="76124" y="41689"/>
                    <a:pt x="74409" y="35860"/>
                    <a:pt x="70980" y="32431"/>
                  </a:cubicBezTo>
                  <a:cubicBezTo>
                    <a:pt x="70637" y="31402"/>
                    <a:pt x="70295" y="30716"/>
                    <a:pt x="69609" y="29688"/>
                  </a:cubicBezTo>
                  <a:cubicBezTo>
                    <a:pt x="65494" y="23516"/>
                    <a:pt x="61379" y="16658"/>
                    <a:pt x="55893" y="11857"/>
                  </a:cubicBezTo>
                  <a:cubicBezTo>
                    <a:pt x="53150" y="9457"/>
                    <a:pt x="50406" y="6713"/>
                    <a:pt x="47320" y="4999"/>
                  </a:cubicBezTo>
                  <a:cubicBezTo>
                    <a:pt x="42177" y="2256"/>
                    <a:pt x="39091" y="884"/>
                    <a:pt x="33261" y="199"/>
                  </a:cubicBezTo>
                  <a:cubicBezTo>
                    <a:pt x="25718" y="-830"/>
                    <a:pt x="18174" y="2256"/>
                    <a:pt x="12344" y="6713"/>
                  </a:cubicBezTo>
                  <a:cubicBezTo>
                    <a:pt x="7544" y="10486"/>
                    <a:pt x="4458" y="16315"/>
                    <a:pt x="2400" y="21801"/>
                  </a:cubicBezTo>
                  <a:cubicBezTo>
                    <a:pt x="1715" y="23173"/>
                    <a:pt x="1372" y="24544"/>
                    <a:pt x="1372" y="26259"/>
                  </a:cubicBezTo>
                  <a:cubicBezTo>
                    <a:pt x="686" y="29345"/>
                    <a:pt x="0" y="32774"/>
                    <a:pt x="0" y="35860"/>
                  </a:cubicBezTo>
                  <a:cubicBezTo>
                    <a:pt x="0" y="39289"/>
                    <a:pt x="0" y="42375"/>
                    <a:pt x="343" y="45804"/>
                  </a:cubicBezTo>
                  <a:cubicBezTo>
                    <a:pt x="343" y="47519"/>
                    <a:pt x="686" y="48890"/>
                    <a:pt x="1029" y="50605"/>
                  </a:cubicBezTo>
                  <a:cubicBezTo>
                    <a:pt x="2743" y="57120"/>
                    <a:pt x="5144" y="62263"/>
                    <a:pt x="9258" y="67750"/>
                  </a:cubicBezTo>
                  <a:cubicBezTo>
                    <a:pt x="9601" y="68435"/>
                    <a:pt x="9944" y="68779"/>
                    <a:pt x="10630" y="69121"/>
                  </a:cubicBezTo>
                  <a:cubicBezTo>
                    <a:pt x="12344" y="70836"/>
                    <a:pt x="14059" y="72550"/>
                    <a:pt x="16116" y="73922"/>
                  </a:cubicBezTo>
                  <a:cubicBezTo>
                    <a:pt x="18174" y="75293"/>
                    <a:pt x="20574" y="76322"/>
                    <a:pt x="22631" y="77351"/>
                  </a:cubicBezTo>
                  <a:cubicBezTo>
                    <a:pt x="23317" y="77694"/>
                    <a:pt x="24003" y="78037"/>
                    <a:pt x="24689" y="78037"/>
                  </a:cubicBezTo>
                  <a:cubicBezTo>
                    <a:pt x="32918" y="80437"/>
                    <a:pt x="40805" y="79408"/>
                    <a:pt x="48692" y="75979"/>
                  </a:cubicBezTo>
                  <a:cubicBezTo>
                    <a:pt x="52121" y="74608"/>
                    <a:pt x="55550" y="72208"/>
                    <a:pt x="58636" y="69807"/>
                  </a:cubicBezTo>
                  <a:cubicBezTo>
                    <a:pt x="61036" y="68093"/>
                    <a:pt x="63094" y="66378"/>
                    <a:pt x="65151" y="64321"/>
                  </a:cubicBezTo>
                  <a:cubicBezTo>
                    <a:pt x="66523" y="63292"/>
                    <a:pt x="67551" y="61921"/>
                    <a:pt x="68923" y="60549"/>
                  </a:cubicBezTo>
                  <a:close/>
                </a:path>
              </a:pathLst>
            </a:custGeom>
            <a:solidFill>
              <a:srgbClr val="A1A194"/>
            </a:solidFill>
            <a:ln w="3429"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E0B70CAE-D1BB-2E5D-9007-43200309EECA}"/>
                </a:ext>
              </a:extLst>
            </p:cNvPr>
            <p:cNvSpPr/>
            <p:nvPr/>
          </p:nvSpPr>
          <p:spPr>
            <a:xfrm>
              <a:off x="4163345" y="4950811"/>
              <a:ext cx="54562" cy="57096"/>
            </a:xfrm>
            <a:custGeom>
              <a:avLst/>
              <a:gdLst>
                <a:gd name="connsiteX0" fmla="*/ 69609 w 75823"/>
                <a:gd name="connsiteY0" fmla="*/ 29688 h 79345"/>
                <a:gd name="connsiteX1" fmla="*/ 55893 w 75823"/>
                <a:gd name="connsiteY1" fmla="*/ 11857 h 79345"/>
                <a:gd name="connsiteX2" fmla="*/ 47320 w 75823"/>
                <a:gd name="connsiteY2" fmla="*/ 4999 h 79345"/>
                <a:gd name="connsiteX3" fmla="*/ 33261 w 75823"/>
                <a:gd name="connsiteY3" fmla="*/ 199 h 79345"/>
                <a:gd name="connsiteX4" fmla="*/ 12344 w 75823"/>
                <a:gd name="connsiteY4" fmla="*/ 6714 h 79345"/>
                <a:gd name="connsiteX5" fmla="*/ 2400 w 75823"/>
                <a:gd name="connsiteY5" fmla="*/ 21801 h 79345"/>
                <a:gd name="connsiteX6" fmla="*/ 1372 w 75823"/>
                <a:gd name="connsiteY6" fmla="*/ 26259 h 79345"/>
                <a:gd name="connsiteX7" fmla="*/ 0 w 75823"/>
                <a:gd name="connsiteY7" fmla="*/ 35860 h 79345"/>
                <a:gd name="connsiteX8" fmla="*/ 343 w 75823"/>
                <a:gd name="connsiteY8" fmla="*/ 45804 h 79345"/>
                <a:gd name="connsiteX9" fmla="*/ 1029 w 75823"/>
                <a:gd name="connsiteY9" fmla="*/ 50605 h 79345"/>
                <a:gd name="connsiteX10" fmla="*/ 9258 w 75823"/>
                <a:gd name="connsiteY10" fmla="*/ 67750 h 79345"/>
                <a:gd name="connsiteX11" fmla="*/ 10630 w 75823"/>
                <a:gd name="connsiteY11" fmla="*/ 69121 h 79345"/>
                <a:gd name="connsiteX12" fmla="*/ 16116 w 75823"/>
                <a:gd name="connsiteY12" fmla="*/ 73922 h 79345"/>
                <a:gd name="connsiteX13" fmla="*/ 22631 w 75823"/>
                <a:gd name="connsiteY13" fmla="*/ 77351 h 79345"/>
                <a:gd name="connsiteX14" fmla="*/ 24689 w 75823"/>
                <a:gd name="connsiteY14" fmla="*/ 78037 h 79345"/>
                <a:gd name="connsiteX15" fmla="*/ 48692 w 75823"/>
                <a:gd name="connsiteY15" fmla="*/ 75979 h 79345"/>
                <a:gd name="connsiteX16" fmla="*/ 58636 w 75823"/>
                <a:gd name="connsiteY16" fmla="*/ 69807 h 79345"/>
                <a:gd name="connsiteX17" fmla="*/ 65151 w 75823"/>
                <a:gd name="connsiteY17" fmla="*/ 64321 h 79345"/>
                <a:gd name="connsiteX18" fmla="*/ 68923 w 75823"/>
                <a:gd name="connsiteY18" fmla="*/ 60549 h 79345"/>
                <a:gd name="connsiteX19" fmla="*/ 73724 w 75823"/>
                <a:gd name="connsiteY19" fmla="*/ 54034 h 79345"/>
                <a:gd name="connsiteX20" fmla="*/ 75781 w 75823"/>
                <a:gd name="connsiteY20" fmla="*/ 46490 h 79345"/>
                <a:gd name="connsiteX21" fmla="*/ 70980 w 75823"/>
                <a:gd name="connsiteY21" fmla="*/ 32431 h 79345"/>
                <a:gd name="connsiteX22" fmla="*/ 69609 w 75823"/>
                <a:gd name="connsiteY22" fmla="*/ 29688 h 79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823" h="79345">
                  <a:moveTo>
                    <a:pt x="69609" y="29688"/>
                  </a:moveTo>
                  <a:cubicBezTo>
                    <a:pt x="65494" y="23516"/>
                    <a:pt x="61379" y="16658"/>
                    <a:pt x="55893" y="11857"/>
                  </a:cubicBezTo>
                  <a:cubicBezTo>
                    <a:pt x="53150" y="9457"/>
                    <a:pt x="50406" y="6714"/>
                    <a:pt x="47320" y="4999"/>
                  </a:cubicBezTo>
                  <a:cubicBezTo>
                    <a:pt x="42177" y="2256"/>
                    <a:pt x="39091" y="885"/>
                    <a:pt x="33261" y="199"/>
                  </a:cubicBezTo>
                  <a:cubicBezTo>
                    <a:pt x="25718" y="-830"/>
                    <a:pt x="18174" y="2256"/>
                    <a:pt x="12344" y="6714"/>
                  </a:cubicBezTo>
                  <a:cubicBezTo>
                    <a:pt x="7544" y="10486"/>
                    <a:pt x="4458" y="16315"/>
                    <a:pt x="2400" y="21801"/>
                  </a:cubicBezTo>
                  <a:cubicBezTo>
                    <a:pt x="1715" y="23173"/>
                    <a:pt x="1372" y="24544"/>
                    <a:pt x="1372" y="26259"/>
                  </a:cubicBezTo>
                  <a:cubicBezTo>
                    <a:pt x="686" y="29345"/>
                    <a:pt x="0" y="32774"/>
                    <a:pt x="0" y="35860"/>
                  </a:cubicBezTo>
                  <a:cubicBezTo>
                    <a:pt x="0" y="39289"/>
                    <a:pt x="0" y="42375"/>
                    <a:pt x="343" y="45804"/>
                  </a:cubicBezTo>
                  <a:cubicBezTo>
                    <a:pt x="343" y="47519"/>
                    <a:pt x="686" y="48891"/>
                    <a:pt x="1029" y="50605"/>
                  </a:cubicBezTo>
                  <a:cubicBezTo>
                    <a:pt x="2743" y="57120"/>
                    <a:pt x="5144" y="62263"/>
                    <a:pt x="9258" y="67750"/>
                  </a:cubicBezTo>
                  <a:cubicBezTo>
                    <a:pt x="9601" y="68436"/>
                    <a:pt x="9944" y="68779"/>
                    <a:pt x="10630" y="69121"/>
                  </a:cubicBezTo>
                  <a:cubicBezTo>
                    <a:pt x="12344" y="70836"/>
                    <a:pt x="14059" y="72550"/>
                    <a:pt x="16116" y="73922"/>
                  </a:cubicBezTo>
                  <a:cubicBezTo>
                    <a:pt x="18174" y="75294"/>
                    <a:pt x="20574" y="76323"/>
                    <a:pt x="22631" y="77351"/>
                  </a:cubicBezTo>
                  <a:cubicBezTo>
                    <a:pt x="23317" y="77694"/>
                    <a:pt x="24003" y="78037"/>
                    <a:pt x="24689" y="78037"/>
                  </a:cubicBezTo>
                  <a:cubicBezTo>
                    <a:pt x="32918" y="80437"/>
                    <a:pt x="40805" y="79408"/>
                    <a:pt x="48692" y="75979"/>
                  </a:cubicBezTo>
                  <a:cubicBezTo>
                    <a:pt x="52121" y="74608"/>
                    <a:pt x="55550" y="72208"/>
                    <a:pt x="58636" y="69807"/>
                  </a:cubicBezTo>
                  <a:cubicBezTo>
                    <a:pt x="61036" y="68093"/>
                    <a:pt x="63094" y="66378"/>
                    <a:pt x="65151" y="64321"/>
                  </a:cubicBezTo>
                  <a:cubicBezTo>
                    <a:pt x="66523" y="62949"/>
                    <a:pt x="67551" y="61921"/>
                    <a:pt x="68923" y="60549"/>
                  </a:cubicBezTo>
                  <a:cubicBezTo>
                    <a:pt x="70980" y="58834"/>
                    <a:pt x="72695" y="56434"/>
                    <a:pt x="73724" y="54034"/>
                  </a:cubicBezTo>
                  <a:cubicBezTo>
                    <a:pt x="75095" y="51634"/>
                    <a:pt x="75781" y="49233"/>
                    <a:pt x="75781" y="46490"/>
                  </a:cubicBezTo>
                  <a:cubicBezTo>
                    <a:pt x="76124" y="41689"/>
                    <a:pt x="74409" y="35860"/>
                    <a:pt x="70980" y="32431"/>
                  </a:cubicBezTo>
                  <a:cubicBezTo>
                    <a:pt x="70637" y="31402"/>
                    <a:pt x="70295" y="30374"/>
                    <a:pt x="69609" y="29688"/>
                  </a:cubicBezTo>
                  <a:close/>
                </a:path>
              </a:pathLst>
            </a:custGeom>
            <a:solidFill>
              <a:srgbClr val="A1A194"/>
            </a:solidFill>
            <a:ln w="3429"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21B41D2F-287D-3FBB-9CCE-ED067624D8AD}"/>
                </a:ext>
              </a:extLst>
            </p:cNvPr>
            <p:cNvSpPr/>
            <p:nvPr/>
          </p:nvSpPr>
          <p:spPr>
            <a:xfrm>
              <a:off x="3828815" y="5173490"/>
              <a:ext cx="65765" cy="67172"/>
            </a:xfrm>
            <a:custGeom>
              <a:avLst/>
              <a:gdLst>
                <a:gd name="connsiteX0" fmla="*/ 60948 w 91391"/>
                <a:gd name="connsiteY0" fmla="*/ 91600 h 93347"/>
                <a:gd name="connsiteX1" fmla="*/ 90095 w 91391"/>
                <a:gd name="connsiteY1" fmla="*/ 36050 h 93347"/>
                <a:gd name="connsiteX2" fmla="*/ 36259 w 91391"/>
                <a:gd name="connsiteY2" fmla="*/ 1074 h 93347"/>
                <a:gd name="connsiteX3" fmla="*/ 255 w 91391"/>
                <a:gd name="connsiteY3" fmla="*/ 52852 h 93347"/>
                <a:gd name="connsiteX4" fmla="*/ 15685 w 91391"/>
                <a:gd name="connsiteY4" fmla="*/ 81313 h 93347"/>
                <a:gd name="connsiteX5" fmla="*/ 39688 w 91391"/>
                <a:gd name="connsiteY5" fmla="*/ 89543 h 93347"/>
                <a:gd name="connsiteX6" fmla="*/ 60948 w 91391"/>
                <a:gd name="connsiteY6" fmla="*/ 91600 h 93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391" h="93347">
                  <a:moveTo>
                    <a:pt x="60948" y="91600"/>
                  </a:moveTo>
                  <a:cubicBezTo>
                    <a:pt x="83237" y="83713"/>
                    <a:pt x="95581" y="58682"/>
                    <a:pt x="90095" y="36050"/>
                  </a:cubicBezTo>
                  <a:cubicBezTo>
                    <a:pt x="84265" y="11704"/>
                    <a:pt x="60948" y="-4412"/>
                    <a:pt x="36259" y="1074"/>
                  </a:cubicBezTo>
                  <a:cubicBezTo>
                    <a:pt x="12599" y="6218"/>
                    <a:pt x="-2145" y="29192"/>
                    <a:pt x="255" y="52852"/>
                  </a:cubicBezTo>
                  <a:cubicBezTo>
                    <a:pt x="1627" y="64168"/>
                    <a:pt x="7113" y="74112"/>
                    <a:pt x="15685" y="81313"/>
                  </a:cubicBezTo>
                  <a:cubicBezTo>
                    <a:pt x="22886" y="87142"/>
                    <a:pt x="31116" y="89200"/>
                    <a:pt x="39688" y="89543"/>
                  </a:cubicBezTo>
                  <a:cubicBezTo>
                    <a:pt x="45861" y="94000"/>
                    <a:pt x="53747" y="94343"/>
                    <a:pt x="60948" y="91600"/>
                  </a:cubicBezTo>
                  <a:close/>
                </a:path>
              </a:pathLst>
            </a:custGeom>
            <a:solidFill>
              <a:srgbClr val="A1A194"/>
            </a:solidFill>
            <a:ln w="3429"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13E0A675-5579-594E-8FD8-0B548C769E33}"/>
                </a:ext>
              </a:extLst>
            </p:cNvPr>
            <p:cNvSpPr/>
            <p:nvPr/>
          </p:nvSpPr>
          <p:spPr>
            <a:xfrm>
              <a:off x="3854636" y="5323011"/>
              <a:ext cx="29166" cy="29446"/>
            </a:xfrm>
            <a:custGeom>
              <a:avLst/>
              <a:gdLst>
                <a:gd name="connsiteX0" fmla="*/ 8950 w 40531"/>
                <a:gd name="connsiteY0" fmla="*/ 37434 h 40920"/>
                <a:gd name="connsiteX1" fmla="*/ 31581 w 40531"/>
                <a:gd name="connsiteY1" fmla="*/ 3487 h 40920"/>
                <a:gd name="connsiteX2" fmla="*/ 8950 w 40531"/>
                <a:gd name="connsiteY2" fmla="*/ 37434 h 40920"/>
              </a:gdLst>
              <a:ahLst/>
              <a:cxnLst>
                <a:cxn ang="0">
                  <a:pos x="connsiteX0" y="connsiteY0"/>
                </a:cxn>
                <a:cxn ang="0">
                  <a:pos x="connsiteX1" y="connsiteY1"/>
                </a:cxn>
                <a:cxn ang="0">
                  <a:pos x="connsiteX2" y="connsiteY2"/>
                </a:cxn>
              </a:cxnLst>
              <a:rect l="l" t="t" r="r" b="b"/>
              <a:pathLst>
                <a:path w="40531" h="40920">
                  <a:moveTo>
                    <a:pt x="8950" y="37434"/>
                  </a:moveTo>
                  <a:cubicBezTo>
                    <a:pt x="30896" y="51836"/>
                    <a:pt x="53527" y="17888"/>
                    <a:pt x="31581" y="3487"/>
                  </a:cubicBezTo>
                  <a:cubicBezTo>
                    <a:pt x="9636" y="-10915"/>
                    <a:pt x="-12996" y="23032"/>
                    <a:pt x="8950" y="37434"/>
                  </a:cubicBezTo>
                  <a:close/>
                </a:path>
              </a:pathLst>
            </a:custGeom>
            <a:solidFill>
              <a:srgbClr val="A1A194"/>
            </a:solidFill>
            <a:ln w="3429"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B900CCEA-EDD3-568F-617B-CCE2DEE2C79D}"/>
                </a:ext>
              </a:extLst>
            </p:cNvPr>
            <p:cNvSpPr/>
            <p:nvPr/>
          </p:nvSpPr>
          <p:spPr>
            <a:xfrm>
              <a:off x="3257008" y="4735006"/>
              <a:ext cx="29014" cy="29551"/>
            </a:xfrm>
            <a:custGeom>
              <a:avLst/>
              <a:gdLst>
                <a:gd name="connsiteX0" fmla="*/ 31581 w 40320"/>
                <a:gd name="connsiteY0" fmla="*/ 3487 h 41066"/>
                <a:gd name="connsiteX1" fmla="*/ 8950 w 40320"/>
                <a:gd name="connsiteY1" fmla="*/ 37434 h 41066"/>
                <a:gd name="connsiteX2" fmla="*/ 31581 w 40320"/>
                <a:gd name="connsiteY2" fmla="*/ 3487 h 41066"/>
              </a:gdLst>
              <a:ahLst/>
              <a:cxnLst>
                <a:cxn ang="0">
                  <a:pos x="connsiteX0" y="connsiteY0"/>
                </a:cxn>
                <a:cxn ang="0">
                  <a:pos x="connsiteX1" y="connsiteY1"/>
                </a:cxn>
                <a:cxn ang="0">
                  <a:pos x="connsiteX2" y="connsiteY2"/>
                </a:cxn>
              </a:cxnLst>
              <a:rect l="l" t="t" r="r" b="b"/>
              <a:pathLst>
                <a:path w="40320" h="41066">
                  <a:moveTo>
                    <a:pt x="31581" y="3487"/>
                  </a:moveTo>
                  <a:cubicBezTo>
                    <a:pt x="9636" y="-10915"/>
                    <a:pt x="-12996" y="23032"/>
                    <a:pt x="8950" y="37434"/>
                  </a:cubicBezTo>
                  <a:cubicBezTo>
                    <a:pt x="30553" y="52179"/>
                    <a:pt x="53184" y="18232"/>
                    <a:pt x="31581" y="3487"/>
                  </a:cubicBezTo>
                  <a:close/>
                </a:path>
              </a:pathLst>
            </a:custGeom>
            <a:solidFill>
              <a:srgbClr val="A1A194"/>
            </a:solidFill>
            <a:ln w="3429"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73544C20-BAF1-C015-7A08-1B972B2A6B66}"/>
                </a:ext>
              </a:extLst>
            </p:cNvPr>
            <p:cNvSpPr/>
            <p:nvPr/>
          </p:nvSpPr>
          <p:spPr>
            <a:xfrm>
              <a:off x="3831688" y="5023352"/>
              <a:ext cx="29166" cy="29551"/>
            </a:xfrm>
            <a:custGeom>
              <a:avLst/>
              <a:gdLst>
                <a:gd name="connsiteX0" fmla="*/ 8950 w 40531"/>
                <a:gd name="connsiteY0" fmla="*/ 37579 h 41066"/>
                <a:gd name="connsiteX1" fmla="*/ 31581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1" y="3632"/>
                  </a:cubicBezTo>
                  <a:cubicBezTo>
                    <a:pt x="9636" y="-11113"/>
                    <a:pt x="-12996" y="22835"/>
                    <a:pt x="8950" y="37579"/>
                  </a:cubicBezTo>
                  <a:close/>
                </a:path>
              </a:pathLst>
            </a:custGeom>
            <a:solidFill>
              <a:srgbClr val="A1A194"/>
            </a:solidFill>
            <a:ln w="3429"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22827F96-DF5A-015E-C4E4-A4BA322DE563}"/>
                </a:ext>
              </a:extLst>
            </p:cNvPr>
            <p:cNvSpPr/>
            <p:nvPr/>
          </p:nvSpPr>
          <p:spPr>
            <a:xfrm>
              <a:off x="3716456" y="4866666"/>
              <a:ext cx="29166" cy="29551"/>
            </a:xfrm>
            <a:custGeom>
              <a:avLst/>
              <a:gdLst>
                <a:gd name="connsiteX0" fmla="*/ 8950 w 40531"/>
                <a:gd name="connsiteY0" fmla="*/ 37579 h 41066"/>
                <a:gd name="connsiteX1" fmla="*/ 31581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1" y="3632"/>
                  </a:cubicBezTo>
                  <a:cubicBezTo>
                    <a:pt x="9636" y="-11113"/>
                    <a:pt x="-12996" y="22835"/>
                    <a:pt x="8950" y="37579"/>
                  </a:cubicBezTo>
                  <a:close/>
                </a:path>
              </a:pathLst>
            </a:custGeom>
            <a:solidFill>
              <a:srgbClr val="A1A194"/>
            </a:solidFill>
            <a:ln w="3429"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F778658E-34D8-4ADE-AC74-E4AD0A5D6C10}"/>
                </a:ext>
              </a:extLst>
            </p:cNvPr>
            <p:cNvSpPr/>
            <p:nvPr/>
          </p:nvSpPr>
          <p:spPr>
            <a:xfrm>
              <a:off x="3571614" y="4933393"/>
              <a:ext cx="29014" cy="29446"/>
            </a:xfrm>
            <a:custGeom>
              <a:avLst/>
              <a:gdLst>
                <a:gd name="connsiteX0" fmla="*/ 31581 w 40320"/>
                <a:gd name="connsiteY0" fmla="*/ 3487 h 40920"/>
                <a:gd name="connsiteX1" fmla="*/ 8950 w 40320"/>
                <a:gd name="connsiteY1" fmla="*/ 37434 h 40920"/>
                <a:gd name="connsiteX2" fmla="*/ 31581 w 40320"/>
                <a:gd name="connsiteY2" fmla="*/ 3487 h 40920"/>
              </a:gdLst>
              <a:ahLst/>
              <a:cxnLst>
                <a:cxn ang="0">
                  <a:pos x="connsiteX0" y="connsiteY0"/>
                </a:cxn>
                <a:cxn ang="0">
                  <a:pos x="connsiteX1" y="connsiteY1"/>
                </a:cxn>
                <a:cxn ang="0">
                  <a:pos x="connsiteX2" y="connsiteY2"/>
                </a:cxn>
              </a:cxnLst>
              <a:rect l="l" t="t" r="r" b="b"/>
              <a:pathLst>
                <a:path w="40320" h="40920">
                  <a:moveTo>
                    <a:pt x="31581" y="3487"/>
                  </a:moveTo>
                  <a:cubicBezTo>
                    <a:pt x="9636" y="-10915"/>
                    <a:pt x="-12996" y="23032"/>
                    <a:pt x="8950" y="37434"/>
                  </a:cubicBezTo>
                  <a:cubicBezTo>
                    <a:pt x="30553" y="51836"/>
                    <a:pt x="53184" y="17888"/>
                    <a:pt x="31581" y="3487"/>
                  </a:cubicBezTo>
                  <a:close/>
                </a:path>
              </a:pathLst>
            </a:custGeom>
            <a:solidFill>
              <a:srgbClr val="A1A194"/>
            </a:solidFill>
            <a:ln w="3429"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CA205800-0F06-5DAA-0703-5B2C75D1C0B6}"/>
                </a:ext>
              </a:extLst>
            </p:cNvPr>
            <p:cNvSpPr/>
            <p:nvPr/>
          </p:nvSpPr>
          <p:spPr>
            <a:xfrm>
              <a:off x="3376928" y="5301791"/>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42706318-377E-672B-CA27-D06BDFEFD3DC}"/>
                </a:ext>
              </a:extLst>
            </p:cNvPr>
            <p:cNvSpPr/>
            <p:nvPr/>
          </p:nvSpPr>
          <p:spPr>
            <a:xfrm>
              <a:off x="5712415" y="5544592"/>
              <a:ext cx="29166" cy="29551"/>
            </a:xfrm>
            <a:custGeom>
              <a:avLst/>
              <a:gdLst>
                <a:gd name="connsiteX0" fmla="*/ 31582 w 40531"/>
                <a:gd name="connsiteY0" fmla="*/ 3487 h 41066"/>
                <a:gd name="connsiteX1" fmla="*/ 8950 w 40531"/>
                <a:gd name="connsiteY1" fmla="*/ 37434 h 41066"/>
                <a:gd name="connsiteX2" fmla="*/ 31582 w 40531"/>
                <a:gd name="connsiteY2" fmla="*/ 3487 h 41066"/>
              </a:gdLst>
              <a:ahLst/>
              <a:cxnLst>
                <a:cxn ang="0">
                  <a:pos x="connsiteX0" y="connsiteY0"/>
                </a:cxn>
                <a:cxn ang="0">
                  <a:pos x="connsiteX1" y="connsiteY1"/>
                </a:cxn>
                <a:cxn ang="0">
                  <a:pos x="connsiteX2" y="connsiteY2"/>
                </a:cxn>
              </a:cxnLst>
              <a:rect l="l" t="t" r="r" b="b"/>
              <a:pathLst>
                <a:path w="40531" h="41066">
                  <a:moveTo>
                    <a:pt x="31582" y="3487"/>
                  </a:moveTo>
                  <a:cubicBezTo>
                    <a:pt x="9636" y="-10915"/>
                    <a:pt x="-12995" y="23032"/>
                    <a:pt x="8950" y="37434"/>
                  </a:cubicBezTo>
                  <a:cubicBezTo>
                    <a:pt x="30896" y="52179"/>
                    <a:pt x="53527" y="18232"/>
                    <a:pt x="31582" y="3487"/>
                  </a:cubicBezTo>
                  <a:close/>
                </a:path>
              </a:pathLst>
            </a:custGeom>
            <a:solidFill>
              <a:srgbClr val="A1A194"/>
            </a:solidFill>
            <a:ln w="3429"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F4C43E65-C7B8-0C4E-05AE-CDEAD2CA4693}"/>
                </a:ext>
              </a:extLst>
            </p:cNvPr>
            <p:cNvSpPr/>
            <p:nvPr/>
          </p:nvSpPr>
          <p:spPr>
            <a:xfrm>
              <a:off x="4324464" y="5639383"/>
              <a:ext cx="96471" cy="91022"/>
            </a:xfrm>
            <a:custGeom>
              <a:avLst/>
              <a:gdLst>
                <a:gd name="connsiteX0" fmla="*/ 70649 w 134063"/>
                <a:gd name="connsiteY0" fmla="*/ 4 h 126490"/>
                <a:gd name="connsiteX1" fmla="*/ 355 w 134063"/>
                <a:gd name="connsiteY1" fmla="*/ 60355 h 126490"/>
                <a:gd name="connsiteX2" fmla="*/ 75450 w 134063"/>
                <a:gd name="connsiteY2" fmla="*/ 126192 h 126490"/>
                <a:gd name="connsiteX3" fmla="*/ 90195 w 134063"/>
                <a:gd name="connsiteY3" fmla="*/ 122420 h 126490"/>
                <a:gd name="connsiteX4" fmla="*/ 133743 w 134063"/>
                <a:gd name="connsiteY4" fmla="*/ 51782 h 126490"/>
                <a:gd name="connsiteX5" fmla="*/ 70649 w 134063"/>
                <a:gd name="connsiteY5" fmla="*/ 4 h 126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063" h="126490">
                  <a:moveTo>
                    <a:pt x="70649" y="4"/>
                  </a:moveTo>
                  <a:cubicBezTo>
                    <a:pt x="38416" y="690"/>
                    <a:pt x="4126" y="27093"/>
                    <a:pt x="355" y="60355"/>
                  </a:cubicBezTo>
                  <a:cubicBezTo>
                    <a:pt x="-4446" y="103903"/>
                    <a:pt x="40474" y="120705"/>
                    <a:pt x="75450" y="126192"/>
                  </a:cubicBezTo>
                  <a:cubicBezTo>
                    <a:pt x="81965" y="127220"/>
                    <a:pt x="86766" y="125506"/>
                    <a:pt x="90195" y="122420"/>
                  </a:cubicBezTo>
                  <a:cubicBezTo>
                    <a:pt x="117283" y="110418"/>
                    <a:pt x="136829" y="81957"/>
                    <a:pt x="133743" y="51782"/>
                  </a:cubicBezTo>
                  <a:cubicBezTo>
                    <a:pt x="129971" y="19893"/>
                    <a:pt x="101510" y="-339"/>
                    <a:pt x="70649" y="4"/>
                  </a:cubicBezTo>
                  <a:close/>
                </a:path>
              </a:pathLst>
            </a:custGeom>
            <a:solidFill>
              <a:srgbClr val="A1A194"/>
            </a:solidFill>
            <a:ln w="3429"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1CA28E4C-5871-C1C2-105D-D3A0660C4458}"/>
                </a:ext>
              </a:extLst>
            </p:cNvPr>
            <p:cNvSpPr/>
            <p:nvPr/>
          </p:nvSpPr>
          <p:spPr>
            <a:xfrm>
              <a:off x="5135786" y="5746906"/>
              <a:ext cx="102894" cy="37816"/>
            </a:xfrm>
            <a:custGeom>
              <a:avLst/>
              <a:gdLst>
                <a:gd name="connsiteX0" fmla="*/ 70295 w 142989"/>
                <a:gd name="connsiteY0" fmla="*/ 88 h 52551"/>
                <a:gd name="connsiteX1" fmla="*/ 0 w 142989"/>
                <a:gd name="connsiteY1" fmla="*/ 52551 h 52551"/>
                <a:gd name="connsiteX2" fmla="*/ 142989 w 142989"/>
                <a:gd name="connsiteY2" fmla="*/ 52551 h 52551"/>
                <a:gd name="connsiteX3" fmla="*/ 141618 w 142989"/>
                <a:gd name="connsiteY3" fmla="*/ 49122 h 52551"/>
                <a:gd name="connsiteX4" fmla="*/ 70295 w 142989"/>
                <a:gd name="connsiteY4" fmla="*/ 88 h 52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989" h="52551">
                  <a:moveTo>
                    <a:pt x="70295" y="88"/>
                  </a:moveTo>
                  <a:cubicBezTo>
                    <a:pt x="37719" y="-1627"/>
                    <a:pt x="9258" y="22033"/>
                    <a:pt x="0" y="52551"/>
                  </a:cubicBezTo>
                  <a:lnTo>
                    <a:pt x="142989" y="52551"/>
                  </a:lnTo>
                  <a:cubicBezTo>
                    <a:pt x="142646" y="51523"/>
                    <a:pt x="142304" y="50151"/>
                    <a:pt x="141618" y="49122"/>
                  </a:cubicBezTo>
                  <a:cubicBezTo>
                    <a:pt x="130302" y="21348"/>
                    <a:pt x="99784" y="1459"/>
                    <a:pt x="70295" y="88"/>
                  </a:cubicBezTo>
                  <a:close/>
                </a:path>
              </a:pathLst>
            </a:custGeom>
            <a:solidFill>
              <a:srgbClr val="A1A194"/>
            </a:solidFill>
            <a:ln w="3429"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D985F797-1121-F24A-7205-4DB285EF1D1E}"/>
                </a:ext>
              </a:extLst>
            </p:cNvPr>
            <p:cNvSpPr/>
            <p:nvPr/>
          </p:nvSpPr>
          <p:spPr>
            <a:xfrm>
              <a:off x="5462992" y="5593195"/>
              <a:ext cx="107085" cy="100295"/>
            </a:xfrm>
            <a:custGeom>
              <a:avLst/>
              <a:gdLst>
                <a:gd name="connsiteX0" fmla="*/ 73015 w 148812"/>
                <a:gd name="connsiteY0" fmla="*/ 68 h 139377"/>
                <a:gd name="connsiteX1" fmla="*/ 320 w 148812"/>
                <a:gd name="connsiteY1" fmla="*/ 65562 h 139377"/>
                <a:gd name="connsiteX2" fmla="*/ 60327 w 148812"/>
                <a:gd name="connsiteY2" fmla="*/ 137571 h 139377"/>
                <a:gd name="connsiteX3" fmla="*/ 135422 w 148812"/>
                <a:gd name="connsiteY3" fmla="*/ 104653 h 139377"/>
                <a:gd name="connsiteX4" fmla="*/ 144338 w 148812"/>
                <a:gd name="connsiteY4" fmla="*/ 49103 h 139377"/>
                <a:gd name="connsiteX5" fmla="*/ 73015 w 148812"/>
                <a:gd name="connsiteY5" fmla="*/ 68 h 13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812" h="139377">
                  <a:moveTo>
                    <a:pt x="73015" y="68"/>
                  </a:moveTo>
                  <a:cubicBezTo>
                    <a:pt x="35981" y="-1646"/>
                    <a:pt x="3749" y="29215"/>
                    <a:pt x="320" y="65562"/>
                  </a:cubicBezTo>
                  <a:cubicBezTo>
                    <a:pt x="-3452" y="101909"/>
                    <a:pt x="26723" y="130370"/>
                    <a:pt x="60327" y="137571"/>
                  </a:cubicBezTo>
                  <a:cubicBezTo>
                    <a:pt x="92560" y="144429"/>
                    <a:pt x="123421" y="131399"/>
                    <a:pt x="135422" y="104653"/>
                  </a:cubicBezTo>
                  <a:cubicBezTo>
                    <a:pt x="148110" y="89908"/>
                    <a:pt x="153253" y="70363"/>
                    <a:pt x="144338" y="49103"/>
                  </a:cubicBezTo>
                  <a:cubicBezTo>
                    <a:pt x="132679" y="21671"/>
                    <a:pt x="102504" y="1783"/>
                    <a:pt x="73015" y="68"/>
                  </a:cubicBezTo>
                  <a:close/>
                </a:path>
              </a:pathLst>
            </a:custGeom>
            <a:solidFill>
              <a:srgbClr val="A1A194"/>
            </a:solidFill>
            <a:ln w="3429"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DCD331D5-5755-EE9A-4991-F63D2613B96A}"/>
                </a:ext>
              </a:extLst>
            </p:cNvPr>
            <p:cNvSpPr/>
            <p:nvPr/>
          </p:nvSpPr>
          <p:spPr>
            <a:xfrm>
              <a:off x="4411596" y="5158775"/>
              <a:ext cx="132608" cy="133383"/>
            </a:xfrm>
            <a:custGeom>
              <a:avLst/>
              <a:gdLst>
                <a:gd name="connsiteX0" fmla="*/ 148447 w 184281"/>
                <a:gd name="connsiteY0" fmla="*/ 25294 h 185358"/>
                <a:gd name="connsiteX1" fmla="*/ 27061 w 184281"/>
                <a:gd name="connsiteY1" fmla="*/ 21865 h 185358"/>
                <a:gd name="connsiteX2" fmla="*/ 19517 w 184281"/>
                <a:gd name="connsiteY2" fmla="*/ 154911 h 185358"/>
                <a:gd name="connsiteX3" fmla="*/ 178622 w 184281"/>
                <a:gd name="connsiteY3" fmla="*/ 117534 h 185358"/>
                <a:gd name="connsiteX4" fmla="*/ 148447 w 184281"/>
                <a:gd name="connsiteY4" fmla="*/ 25294 h 185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81" h="185358">
                  <a:moveTo>
                    <a:pt x="148447" y="25294"/>
                  </a:moveTo>
                  <a:cubicBezTo>
                    <a:pt x="111071" y="948"/>
                    <a:pt x="62036" y="-15168"/>
                    <a:pt x="27061" y="21865"/>
                  </a:cubicBezTo>
                  <a:cubicBezTo>
                    <a:pt x="-4486" y="55127"/>
                    <a:pt x="-10315" y="118906"/>
                    <a:pt x="19517" y="154911"/>
                  </a:cubicBezTo>
                  <a:cubicBezTo>
                    <a:pt x="67523" y="213204"/>
                    <a:pt x="153934" y="180628"/>
                    <a:pt x="178622" y="117534"/>
                  </a:cubicBezTo>
                  <a:cubicBezTo>
                    <a:pt x="192338" y="82559"/>
                    <a:pt x="180680" y="45525"/>
                    <a:pt x="148447" y="25294"/>
                  </a:cubicBezTo>
                  <a:close/>
                </a:path>
              </a:pathLst>
            </a:custGeom>
            <a:solidFill>
              <a:srgbClr val="A1A194"/>
            </a:solidFill>
            <a:ln w="3429"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93C68474-A2CA-EBDF-3204-FA984019CE4E}"/>
                </a:ext>
              </a:extLst>
            </p:cNvPr>
            <p:cNvSpPr/>
            <p:nvPr/>
          </p:nvSpPr>
          <p:spPr>
            <a:xfrm>
              <a:off x="4249779" y="5164421"/>
              <a:ext cx="72084" cy="68009"/>
            </a:xfrm>
            <a:custGeom>
              <a:avLst/>
              <a:gdLst>
                <a:gd name="connsiteX0" fmla="*/ 68480 w 100173"/>
                <a:gd name="connsiteY0" fmla="*/ 3389 h 94510"/>
                <a:gd name="connsiteX1" fmla="*/ 2987 w 100173"/>
                <a:gd name="connsiteY1" fmla="*/ 30821 h 94510"/>
                <a:gd name="connsiteX2" fmla="*/ 26304 w 100173"/>
                <a:gd name="connsiteY2" fmla="*/ 88771 h 94510"/>
                <a:gd name="connsiteX3" fmla="*/ 77739 w 100173"/>
                <a:gd name="connsiteY3" fmla="*/ 79855 h 94510"/>
                <a:gd name="connsiteX4" fmla="*/ 81168 w 100173"/>
                <a:gd name="connsiteY4" fmla="*/ 79513 h 94510"/>
                <a:gd name="connsiteX5" fmla="*/ 96598 w 100173"/>
                <a:gd name="connsiteY5" fmla="*/ 65797 h 94510"/>
                <a:gd name="connsiteX6" fmla="*/ 68480 w 100173"/>
                <a:gd name="connsiteY6" fmla="*/ 3389 h 94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173" h="94510">
                  <a:moveTo>
                    <a:pt x="68480" y="3389"/>
                  </a:moveTo>
                  <a:cubicBezTo>
                    <a:pt x="43106" y="-6212"/>
                    <a:pt x="13274" y="5103"/>
                    <a:pt x="2987" y="30821"/>
                  </a:cubicBezTo>
                  <a:cubicBezTo>
                    <a:pt x="-5929" y="53109"/>
                    <a:pt x="6073" y="77798"/>
                    <a:pt x="26304" y="88771"/>
                  </a:cubicBezTo>
                  <a:cubicBezTo>
                    <a:pt x="45163" y="99401"/>
                    <a:pt x="65737" y="94600"/>
                    <a:pt x="77739" y="79855"/>
                  </a:cubicBezTo>
                  <a:cubicBezTo>
                    <a:pt x="78767" y="79855"/>
                    <a:pt x="80139" y="79855"/>
                    <a:pt x="81168" y="79513"/>
                  </a:cubicBezTo>
                  <a:cubicBezTo>
                    <a:pt x="88369" y="78827"/>
                    <a:pt x="94198" y="71969"/>
                    <a:pt x="96598" y="65797"/>
                  </a:cubicBezTo>
                  <a:cubicBezTo>
                    <a:pt x="106885" y="40422"/>
                    <a:pt x="94198" y="12990"/>
                    <a:pt x="68480" y="3389"/>
                  </a:cubicBezTo>
                  <a:close/>
                </a:path>
              </a:pathLst>
            </a:custGeom>
            <a:solidFill>
              <a:srgbClr val="A1A194"/>
            </a:solidFill>
            <a:ln w="3429"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C1B34B5A-7486-CE88-36AA-0572EE38B65A}"/>
                </a:ext>
              </a:extLst>
            </p:cNvPr>
            <p:cNvSpPr/>
            <p:nvPr/>
          </p:nvSpPr>
          <p:spPr>
            <a:xfrm>
              <a:off x="4250354" y="5499485"/>
              <a:ext cx="68390" cy="68703"/>
            </a:xfrm>
            <a:custGeom>
              <a:avLst/>
              <a:gdLst>
                <a:gd name="connsiteX0" fmla="*/ 73510 w 95039"/>
                <a:gd name="connsiteY0" fmla="*/ 7878 h 95474"/>
                <a:gd name="connsiteX1" fmla="*/ 7673 w 95039"/>
                <a:gd name="connsiteY1" fmla="*/ 21937 h 95474"/>
                <a:gd name="connsiteX2" fmla="*/ 21046 w 95039"/>
                <a:gd name="connsiteY2" fmla="*/ 88117 h 95474"/>
                <a:gd name="connsiteX3" fmla="*/ 86883 w 95039"/>
                <a:gd name="connsiteY3" fmla="*/ 72686 h 95474"/>
                <a:gd name="connsiteX4" fmla="*/ 73510 w 95039"/>
                <a:gd name="connsiteY4" fmla="*/ 7878 h 95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039" h="95474">
                  <a:moveTo>
                    <a:pt x="73510" y="7878"/>
                  </a:moveTo>
                  <a:cubicBezTo>
                    <a:pt x="50536" y="-6181"/>
                    <a:pt x="22418" y="-1380"/>
                    <a:pt x="7673" y="21937"/>
                  </a:cubicBezTo>
                  <a:cubicBezTo>
                    <a:pt x="-6043" y="43882"/>
                    <a:pt x="-1242" y="73372"/>
                    <a:pt x="21046" y="88117"/>
                  </a:cubicBezTo>
                  <a:cubicBezTo>
                    <a:pt x="43678" y="102862"/>
                    <a:pt x="72481" y="94289"/>
                    <a:pt x="86883" y="72686"/>
                  </a:cubicBezTo>
                  <a:cubicBezTo>
                    <a:pt x="101285" y="50740"/>
                    <a:pt x="96484" y="21251"/>
                    <a:pt x="73510" y="7878"/>
                  </a:cubicBezTo>
                  <a:close/>
                </a:path>
              </a:pathLst>
            </a:custGeom>
            <a:solidFill>
              <a:srgbClr val="A1A194"/>
            </a:solidFill>
            <a:ln w="3429"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4648281B-D957-C22E-A10D-8D2F2382CF03}"/>
                </a:ext>
              </a:extLst>
            </p:cNvPr>
            <p:cNvSpPr/>
            <p:nvPr/>
          </p:nvSpPr>
          <p:spPr>
            <a:xfrm>
              <a:off x="5153952" y="5357604"/>
              <a:ext cx="68390" cy="68703"/>
            </a:xfrm>
            <a:custGeom>
              <a:avLst/>
              <a:gdLst>
                <a:gd name="connsiteX0" fmla="*/ 73510 w 95039"/>
                <a:gd name="connsiteY0" fmla="*/ 7878 h 95474"/>
                <a:gd name="connsiteX1" fmla="*/ 7673 w 95039"/>
                <a:gd name="connsiteY1" fmla="*/ 21937 h 95474"/>
                <a:gd name="connsiteX2" fmla="*/ 21046 w 95039"/>
                <a:gd name="connsiteY2" fmla="*/ 88117 h 95474"/>
                <a:gd name="connsiteX3" fmla="*/ 86883 w 95039"/>
                <a:gd name="connsiteY3" fmla="*/ 72686 h 95474"/>
                <a:gd name="connsiteX4" fmla="*/ 73510 w 95039"/>
                <a:gd name="connsiteY4" fmla="*/ 7878 h 95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039" h="95474">
                  <a:moveTo>
                    <a:pt x="73510" y="7878"/>
                  </a:moveTo>
                  <a:cubicBezTo>
                    <a:pt x="50536" y="-6181"/>
                    <a:pt x="22418" y="-1380"/>
                    <a:pt x="7673" y="21937"/>
                  </a:cubicBezTo>
                  <a:cubicBezTo>
                    <a:pt x="-6043" y="43882"/>
                    <a:pt x="-1242" y="73372"/>
                    <a:pt x="21046" y="88117"/>
                  </a:cubicBezTo>
                  <a:cubicBezTo>
                    <a:pt x="43678" y="102862"/>
                    <a:pt x="72481" y="94289"/>
                    <a:pt x="86883" y="72686"/>
                  </a:cubicBezTo>
                  <a:cubicBezTo>
                    <a:pt x="101285" y="50740"/>
                    <a:pt x="96484" y="21251"/>
                    <a:pt x="73510" y="7878"/>
                  </a:cubicBezTo>
                  <a:close/>
                </a:path>
              </a:pathLst>
            </a:custGeom>
            <a:solidFill>
              <a:srgbClr val="A1A194"/>
            </a:solidFill>
            <a:ln w="3429"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BCA8C1C4-2A68-F8F3-BA75-2ED01590361E}"/>
                </a:ext>
              </a:extLst>
            </p:cNvPr>
            <p:cNvSpPr/>
            <p:nvPr/>
          </p:nvSpPr>
          <p:spPr>
            <a:xfrm>
              <a:off x="4426355" y="5581852"/>
              <a:ext cx="29166" cy="29446"/>
            </a:xfrm>
            <a:custGeom>
              <a:avLst/>
              <a:gdLst>
                <a:gd name="connsiteX0" fmla="*/ 31581 w 40531"/>
                <a:gd name="connsiteY0" fmla="*/ 3487 h 40920"/>
                <a:gd name="connsiteX1" fmla="*/ 8950 w 40531"/>
                <a:gd name="connsiteY1" fmla="*/ 37434 h 40920"/>
                <a:gd name="connsiteX2" fmla="*/ 31581 w 40531"/>
                <a:gd name="connsiteY2" fmla="*/ 3487 h 40920"/>
              </a:gdLst>
              <a:ahLst/>
              <a:cxnLst>
                <a:cxn ang="0">
                  <a:pos x="connsiteX0" y="connsiteY0"/>
                </a:cxn>
                <a:cxn ang="0">
                  <a:pos x="connsiteX1" y="connsiteY1"/>
                </a:cxn>
                <a:cxn ang="0">
                  <a:pos x="connsiteX2" y="connsiteY2"/>
                </a:cxn>
              </a:cxnLst>
              <a:rect l="l" t="t" r="r" b="b"/>
              <a:pathLst>
                <a:path w="40531" h="40920">
                  <a:moveTo>
                    <a:pt x="31581" y="3487"/>
                  </a:moveTo>
                  <a:cubicBezTo>
                    <a:pt x="9636" y="-10915"/>
                    <a:pt x="-12996" y="23032"/>
                    <a:pt x="8950" y="37434"/>
                  </a:cubicBezTo>
                  <a:cubicBezTo>
                    <a:pt x="30896" y="51836"/>
                    <a:pt x="53527" y="17888"/>
                    <a:pt x="31581" y="3487"/>
                  </a:cubicBezTo>
                  <a:close/>
                </a:path>
              </a:pathLst>
            </a:custGeom>
            <a:solidFill>
              <a:srgbClr val="A1A194"/>
            </a:solidFill>
            <a:ln w="3429"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3D8D1AA2-81B0-79BA-E706-6743EFB5A468}"/>
                </a:ext>
              </a:extLst>
            </p:cNvPr>
            <p:cNvSpPr/>
            <p:nvPr/>
          </p:nvSpPr>
          <p:spPr>
            <a:xfrm>
              <a:off x="4397485" y="4909107"/>
              <a:ext cx="29166" cy="29551"/>
            </a:xfrm>
            <a:custGeom>
              <a:avLst/>
              <a:gdLst>
                <a:gd name="connsiteX0" fmla="*/ 8950 w 40531"/>
                <a:gd name="connsiteY0" fmla="*/ 37579 h 41066"/>
                <a:gd name="connsiteX1" fmla="*/ 31582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2" y="3632"/>
                  </a:cubicBezTo>
                  <a:cubicBezTo>
                    <a:pt x="9636" y="-11112"/>
                    <a:pt x="-12995" y="22835"/>
                    <a:pt x="8950" y="37579"/>
                  </a:cubicBezTo>
                  <a:close/>
                </a:path>
              </a:pathLst>
            </a:custGeom>
            <a:solidFill>
              <a:srgbClr val="A1A194"/>
            </a:solidFill>
            <a:ln w="3429"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94AF3597-30A2-2FDE-063C-7555459231C4}"/>
                </a:ext>
              </a:extLst>
            </p:cNvPr>
            <p:cNvSpPr/>
            <p:nvPr/>
          </p:nvSpPr>
          <p:spPr>
            <a:xfrm>
              <a:off x="4126060" y="5683513"/>
              <a:ext cx="29166" cy="29551"/>
            </a:xfrm>
            <a:custGeom>
              <a:avLst/>
              <a:gdLst>
                <a:gd name="connsiteX0" fmla="*/ 31581 w 40531"/>
                <a:gd name="connsiteY0" fmla="*/ 3487 h 41066"/>
                <a:gd name="connsiteX1" fmla="*/ 8950 w 40531"/>
                <a:gd name="connsiteY1" fmla="*/ 37434 h 41066"/>
                <a:gd name="connsiteX2" fmla="*/ 31581 w 40531"/>
                <a:gd name="connsiteY2" fmla="*/ 3487 h 41066"/>
              </a:gdLst>
              <a:ahLst/>
              <a:cxnLst>
                <a:cxn ang="0">
                  <a:pos x="connsiteX0" y="connsiteY0"/>
                </a:cxn>
                <a:cxn ang="0">
                  <a:pos x="connsiteX1" y="connsiteY1"/>
                </a:cxn>
                <a:cxn ang="0">
                  <a:pos x="connsiteX2" y="connsiteY2"/>
                </a:cxn>
              </a:cxnLst>
              <a:rect l="l" t="t" r="r" b="b"/>
              <a:pathLst>
                <a:path w="40531" h="41066">
                  <a:moveTo>
                    <a:pt x="31581" y="3487"/>
                  </a:moveTo>
                  <a:cubicBezTo>
                    <a:pt x="9636" y="-10915"/>
                    <a:pt x="-12996" y="23032"/>
                    <a:pt x="8950" y="37434"/>
                  </a:cubicBezTo>
                  <a:cubicBezTo>
                    <a:pt x="30896" y="52178"/>
                    <a:pt x="53527" y="18232"/>
                    <a:pt x="31581" y="3487"/>
                  </a:cubicBezTo>
                  <a:close/>
                </a:path>
              </a:pathLst>
            </a:custGeom>
            <a:solidFill>
              <a:srgbClr val="A1A194"/>
            </a:solidFill>
            <a:ln w="3429"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053CFCF7-BBA5-0053-BF52-44B4AF49EC04}"/>
                </a:ext>
              </a:extLst>
            </p:cNvPr>
            <p:cNvSpPr/>
            <p:nvPr/>
          </p:nvSpPr>
          <p:spPr>
            <a:xfrm>
              <a:off x="3995036" y="5024197"/>
              <a:ext cx="29166" cy="29550"/>
            </a:xfrm>
            <a:custGeom>
              <a:avLst/>
              <a:gdLst>
                <a:gd name="connsiteX0" fmla="*/ 31581 w 40531"/>
                <a:gd name="connsiteY0" fmla="*/ 3487 h 41065"/>
                <a:gd name="connsiteX1" fmla="*/ 8950 w 40531"/>
                <a:gd name="connsiteY1" fmla="*/ 37434 h 41065"/>
                <a:gd name="connsiteX2" fmla="*/ 31581 w 40531"/>
                <a:gd name="connsiteY2" fmla="*/ 3487 h 41065"/>
              </a:gdLst>
              <a:ahLst/>
              <a:cxnLst>
                <a:cxn ang="0">
                  <a:pos x="connsiteX0" y="connsiteY0"/>
                </a:cxn>
                <a:cxn ang="0">
                  <a:pos x="connsiteX1" y="connsiteY1"/>
                </a:cxn>
                <a:cxn ang="0">
                  <a:pos x="connsiteX2" y="connsiteY2"/>
                </a:cxn>
              </a:cxnLst>
              <a:rect l="l" t="t" r="r" b="b"/>
              <a:pathLst>
                <a:path w="40531" h="41065">
                  <a:moveTo>
                    <a:pt x="31581" y="3487"/>
                  </a:moveTo>
                  <a:cubicBezTo>
                    <a:pt x="9636" y="-10915"/>
                    <a:pt x="-12996" y="23032"/>
                    <a:pt x="8950" y="37434"/>
                  </a:cubicBezTo>
                  <a:cubicBezTo>
                    <a:pt x="30896" y="52178"/>
                    <a:pt x="53527" y="18231"/>
                    <a:pt x="31581" y="3487"/>
                  </a:cubicBezTo>
                  <a:close/>
                </a:path>
              </a:pathLst>
            </a:custGeom>
            <a:solidFill>
              <a:srgbClr val="A1A194"/>
            </a:solidFill>
            <a:ln w="3429"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80C8B1A3-4212-D2F2-091F-340ADF908821}"/>
                </a:ext>
              </a:extLst>
            </p:cNvPr>
            <p:cNvSpPr/>
            <p:nvPr/>
          </p:nvSpPr>
          <p:spPr>
            <a:xfrm>
              <a:off x="4901529" y="5587638"/>
              <a:ext cx="63082" cy="60693"/>
            </a:xfrm>
            <a:custGeom>
              <a:avLst/>
              <a:gdLst>
                <a:gd name="connsiteX0" fmla="*/ 38531 w 87663"/>
                <a:gd name="connsiteY0" fmla="*/ 246 h 84343"/>
                <a:gd name="connsiteX1" fmla="*/ 469 w 87663"/>
                <a:gd name="connsiteY1" fmla="*/ 44137 h 84343"/>
                <a:gd name="connsiteX2" fmla="*/ 42989 w 87663"/>
                <a:gd name="connsiteY2" fmla="*/ 82885 h 84343"/>
                <a:gd name="connsiteX3" fmla="*/ 49504 w 87663"/>
                <a:gd name="connsiteY3" fmla="*/ 84256 h 84343"/>
                <a:gd name="connsiteX4" fmla="*/ 58762 w 87663"/>
                <a:gd name="connsiteY4" fmla="*/ 82542 h 84343"/>
                <a:gd name="connsiteX5" fmla="*/ 86537 w 87663"/>
                <a:gd name="connsiteY5" fmla="*/ 35565 h 84343"/>
                <a:gd name="connsiteX6" fmla="*/ 38531 w 87663"/>
                <a:gd name="connsiteY6" fmla="*/ 246 h 8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663" h="84343">
                  <a:moveTo>
                    <a:pt x="38531" y="246"/>
                  </a:moveTo>
                  <a:cubicBezTo>
                    <a:pt x="16243" y="2303"/>
                    <a:pt x="-3303" y="20477"/>
                    <a:pt x="469" y="44137"/>
                  </a:cubicBezTo>
                  <a:cubicBezTo>
                    <a:pt x="3898" y="66083"/>
                    <a:pt x="23101" y="77741"/>
                    <a:pt x="42989" y="82885"/>
                  </a:cubicBezTo>
                  <a:cubicBezTo>
                    <a:pt x="45046" y="83571"/>
                    <a:pt x="47104" y="84256"/>
                    <a:pt x="49504" y="84256"/>
                  </a:cubicBezTo>
                  <a:cubicBezTo>
                    <a:pt x="52590" y="84599"/>
                    <a:pt x="56019" y="83913"/>
                    <a:pt x="58762" y="82542"/>
                  </a:cubicBezTo>
                  <a:cubicBezTo>
                    <a:pt x="78650" y="76027"/>
                    <a:pt x="91681" y="56824"/>
                    <a:pt x="86537" y="35565"/>
                  </a:cubicBezTo>
                  <a:cubicBezTo>
                    <a:pt x="81394" y="13276"/>
                    <a:pt x="61505" y="-2154"/>
                    <a:pt x="38531" y="246"/>
                  </a:cubicBezTo>
                  <a:close/>
                </a:path>
              </a:pathLst>
            </a:custGeom>
            <a:solidFill>
              <a:srgbClr val="A1A194"/>
            </a:solidFill>
            <a:ln w="3429"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8368B1E0-BE7A-93E5-8726-C51F3E88C9BD}"/>
                </a:ext>
              </a:extLst>
            </p:cNvPr>
            <p:cNvSpPr/>
            <p:nvPr/>
          </p:nvSpPr>
          <p:spPr>
            <a:xfrm>
              <a:off x="4730366" y="5232046"/>
              <a:ext cx="71645" cy="70376"/>
            </a:xfrm>
            <a:custGeom>
              <a:avLst/>
              <a:gdLst>
                <a:gd name="connsiteX0" fmla="*/ 99454 w 99562"/>
                <a:gd name="connsiteY0" fmla="*/ 51374 h 97799"/>
                <a:gd name="connsiteX1" fmla="*/ 67907 w 99562"/>
                <a:gd name="connsiteY1" fmla="*/ 4740 h 97799"/>
                <a:gd name="connsiteX2" fmla="*/ 13386 w 99562"/>
                <a:gd name="connsiteY2" fmla="*/ 12626 h 97799"/>
                <a:gd name="connsiteX3" fmla="*/ 3442 w 99562"/>
                <a:gd name="connsiteY3" fmla="*/ 62690 h 97799"/>
                <a:gd name="connsiteX4" fmla="*/ 54191 w 99562"/>
                <a:gd name="connsiteY4" fmla="*/ 96980 h 97799"/>
                <a:gd name="connsiteX5" fmla="*/ 61392 w 99562"/>
                <a:gd name="connsiteY5" fmla="*/ 97665 h 97799"/>
                <a:gd name="connsiteX6" fmla="*/ 69964 w 99562"/>
                <a:gd name="connsiteY6" fmla="*/ 95608 h 97799"/>
                <a:gd name="connsiteX7" fmla="*/ 99454 w 99562"/>
                <a:gd name="connsiteY7" fmla="*/ 51374 h 97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562" h="97799">
                  <a:moveTo>
                    <a:pt x="99454" y="51374"/>
                  </a:moveTo>
                  <a:cubicBezTo>
                    <a:pt x="98082" y="31485"/>
                    <a:pt x="85738" y="13312"/>
                    <a:pt x="67907" y="4740"/>
                  </a:cubicBezTo>
                  <a:cubicBezTo>
                    <a:pt x="50762" y="-3490"/>
                    <a:pt x="27445" y="-1090"/>
                    <a:pt x="13386" y="12626"/>
                  </a:cubicBezTo>
                  <a:cubicBezTo>
                    <a:pt x="13" y="25999"/>
                    <a:pt x="-3416" y="45201"/>
                    <a:pt x="3442" y="62690"/>
                  </a:cubicBezTo>
                  <a:cubicBezTo>
                    <a:pt x="11671" y="83607"/>
                    <a:pt x="32931" y="93894"/>
                    <a:pt x="54191" y="96980"/>
                  </a:cubicBezTo>
                  <a:cubicBezTo>
                    <a:pt x="56248" y="97665"/>
                    <a:pt x="58649" y="98008"/>
                    <a:pt x="61392" y="97665"/>
                  </a:cubicBezTo>
                  <a:cubicBezTo>
                    <a:pt x="64821" y="97665"/>
                    <a:pt x="67564" y="96980"/>
                    <a:pt x="69964" y="95608"/>
                  </a:cubicBezTo>
                  <a:cubicBezTo>
                    <a:pt x="89167" y="88750"/>
                    <a:pt x="100825" y="71948"/>
                    <a:pt x="99454" y="51374"/>
                  </a:cubicBezTo>
                  <a:close/>
                </a:path>
              </a:pathLst>
            </a:custGeom>
            <a:solidFill>
              <a:srgbClr val="A1A194"/>
            </a:solidFill>
            <a:ln w="3429"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1160E2E3-33AD-9C98-B0BD-E6A349132FB6}"/>
                </a:ext>
              </a:extLst>
            </p:cNvPr>
            <p:cNvSpPr/>
            <p:nvPr/>
          </p:nvSpPr>
          <p:spPr>
            <a:xfrm>
              <a:off x="4583782" y="5010768"/>
              <a:ext cx="29166" cy="29551"/>
            </a:xfrm>
            <a:custGeom>
              <a:avLst/>
              <a:gdLst>
                <a:gd name="connsiteX0" fmla="*/ 8950 w 40531"/>
                <a:gd name="connsiteY0" fmla="*/ 37579 h 41066"/>
                <a:gd name="connsiteX1" fmla="*/ 31582 w 40531"/>
                <a:gd name="connsiteY1" fmla="*/ 3632 h 41066"/>
                <a:gd name="connsiteX2" fmla="*/ 8950 w 40531"/>
                <a:gd name="connsiteY2" fmla="*/ 37579 h 41066"/>
              </a:gdLst>
              <a:ahLst/>
              <a:cxnLst>
                <a:cxn ang="0">
                  <a:pos x="connsiteX0" y="connsiteY0"/>
                </a:cxn>
                <a:cxn ang="0">
                  <a:pos x="connsiteX1" y="connsiteY1"/>
                </a:cxn>
                <a:cxn ang="0">
                  <a:pos x="connsiteX2" y="connsiteY2"/>
                </a:cxn>
              </a:cxnLst>
              <a:rect l="l" t="t" r="r" b="b"/>
              <a:pathLst>
                <a:path w="40531" h="41066">
                  <a:moveTo>
                    <a:pt x="8950" y="37579"/>
                  </a:moveTo>
                  <a:cubicBezTo>
                    <a:pt x="30896" y="51981"/>
                    <a:pt x="53527" y="18034"/>
                    <a:pt x="31582" y="3632"/>
                  </a:cubicBezTo>
                  <a:cubicBezTo>
                    <a:pt x="9636" y="-11113"/>
                    <a:pt x="-12995" y="22835"/>
                    <a:pt x="8950" y="37579"/>
                  </a:cubicBezTo>
                  <a:close/>
                </a:path>
              </a:pathLst>
            </a:custGeom>
            <a:solidFill>
              <a:srgbClr val="A1A194"/>
            </a:solidFill>
            <a:ln w="3429"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C124CCE5-1AAD-424B-330C-28A3BA9A2A9F}"/>
                </a:ext>
              </a:extLst>
            </p:cNvPr>
            <p:cNvSpPr/>
            <p:nvPr/>
          </p:nvSpPr>
          <p:spPr>
            <a:xfrm>
              <a:off x="4987958" y="5463412"/>
              <a:ext cx="29166" cy="29550"/>
            </a:xfrm>
            <a:custGeom>
              <a:avLst/>
              <a:gdLst>
                <a:gd name="connsiteX0" fmla="*/ 31582 w 40531"/>
                <a:gd name="connsiteY0" fmla="*/ 3487 h 41065"/>
                <a:gd name="connsiteX1" fmla="*/ 8950 w 40531"/>
                <a:gd name="connsiteY1" fmla="*/ 37434 h 41065"/>
                <a:gd name="connsiteX2" fmla="*/ 31582 w 40531"/>
                <a:gd name="connsiteY2" fmla="*/ 3487 h 41065"/>
              </a:gdLst>
              <a:ahLst/>
              <a:cxnLst>
                <a:cxn ang="0">
                  <a:pos x="connsiteX0" y="connsiteY0"/>
                </a:cxn>
                <a:cxn ang="0">
                  <a:pos x="connsiteX1" y="connsiteY1"/>
                </a:cxn>
                <a:cxn ang="0">
                  <a:pos x="connsiteX2" y="connsiteY2"/>
                </a:cxn>
              </a:cxnLst>
              <a:rect l="l" t="t" r="r" b="b"/>
              <a:pathLst>
                <a:path w="40531" h="41065">
                  <a:moveTo>
                    <a:pt x="31582" y="3487"/>
                  </a:moveTo>
                  <a:cubicBezTo>
                    <a:pt x="9636" y="-10915"/>
                    <a:pt x="-12995" y="23032"/>
                    <a:pt x="8950" y="37434"/>
                  </a:cubicBezTo>
                  <a:cubicBezTo>
                    <a:pt x="30896" y="52178"/>
                    <a:pt x="53527" y="18231"/>
                    <a:pt x="31582" y="3487"/>
                  </a:cubicBezTo>
                  <a:close/>
                </a:path>
              </a:pathLst>
            </a:custGeom>
            <a:solidFill>
              <a:srgbClr val="A1A194"/>
            </a:solidFill>
            <a:ln w="3429"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324FD929-0056-8C02-A69D-261C4C4A143F}"/>
                </a:ext>
              </a:extLst>
            </p:cNvPr>
            <p:cNvSpPr/>
            <p:nvPr/>
          </p:nvSpPr>
          <p:spPr>
            <a:xfrm>
              <a:off x="5175513" y="5634452"/>
              <a:ext cx="36270" cy="30841"/>
            </a:xfrm>
            <a:custGeom>
              <a:avLst/>
              <a:gdLst>
                <a:gd name="connsiteX0" fmla="*/ 41490 w 50403"/>
                <a:gd name="connsiteY0" fmla="*/ 3428 h 42859"/>
                <a:gd name="connsiteX1" fmla="*/ 26059 w 50403"/>
                <a:gd name="connsiteY1" fmla="*/ 341 h 42859"/>
                <a:gd name="connsiteX2" fmla="*/ 16458 w 50403"/>
                <a:gd name="connsiteY2" fmla="*/ 2399 h 42859"/>
                <a:gd name="connsiteX3" fmla="*/ 3428 w 50403"/>
                <a:gd name="connsiteY3" fmla="*/ 10972 h 42859"/>
                <a:gd name="connsiteX4" fmla="*/ 342 w 50403"/>
                <a:gd name="connsiteY4" fmla="*/ 26402 h 42859"/>
                <a:gd name="connsiteX5" fmla="*/ 8914 w 50403"/>
                <a:gd name="connsiteY5" fmla="*/ 39432 h 42859"/>
                <a:gd name="connsiteX6" fmla="*/ 24345 w 50403"/>
                <a:gd name="connsiteY6" fmla="*/ 42518 h 42859"/>
                <a:gd name="connsiteX7" fmla="*/ 33946 w 50403"/>
                <a:gd name="connsiteY7" fmla="*/ 40461 h 42859"/>
                <a:gd name="connsiteX8" fmla="*/ 46976 w 50403"/>
                <a:gd name="connsiteY8" fmla="*/ 31888 h 42859"/>
                <a:gd name="connsiteX9" fmla="*/ 50062 w 50403"/>
                <a:gd name="connsiteY9" fmla="*/ 16458 h 42859"/>
                <a:gd name="connsiteX10" fmla="*/ 41490 w 50403"/>
                <a:gd name="connsiteY10" fmla="*/ 3428 h 42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403" h="42859">
                  <a:moveTo>
                    <a:pt x="41490" y="3428"/>
                  </a:moveTo>
                  <a:cubicBezTo>
                    <a:pt x="36689" y="685"/>
                    <a:pt x="31546" y="-687"/>
                    <a:pt x="26059" y="341"/>
                  </a:cubicBezTo>
                  <a:cubicBezTo>
                    <a:pt x="22973" y="1027"/>
                    <a:pt x="19887" y="1713"/>
                    <a:pt x="16458" y="2399"/>
                  </a:cubicBezTo>
                  <a:cubicBezTo>
                    <a:pt x="11314" y="3428"/>
                    <a:pt x="6514" y="6857"/>
                    <a:pt x="3428" y="10972"/>
                  </a:cubicBezTo>
                  <a:cubicBezTo>
                    <a:pt x="685" y="15086"/>
                    <a:pt x="-687" y="21259"/>
                    <a:pt x="342" y="26402"/>
                  </a:cubicBezTo>
                  <a:cubicBezTo>
                    <a:pt x="1713" y="31546"/>
                    <a:pt x="4456" y="36689"/>
                    <a:pt x="8914" y="39432"/>
                  </a:cubicBezTo>
                  <a:cubicBezTo>
                    <a:pt x="13715" y="42175"/>
                    <a:pt x="18858" y="43547"/>
                    <a:pt x="24345" y="42518"/>
                  </a:cubicBezTo>
                  <a:lnTo>
                    <a:pt x="33946" y="40461"/>
                  </a:lnTo>
                  <a:cubicBezTo>
                    <a:pt x="39089" y="39432"/>
                    <a:pt x="43890" y="36003"/>
                    <a:pt x="46976" y="31888"/>
                  </a:cubicBezTo>
                  <a:cubicBezTo>
                    <a:pt x="49719" y="27773"/>
                    <a:pt x="51091" y="21601"/>
                    <a:pt x="50062" y="16458"/>
                  </a:cubicBezTo>
                  <a:cubicBezTo>
                    <a:pt x="49033" y="10972"/>
                    <a:pt x="45947" y="6171"/>
                    <a:pt x="41490" y="3428"/>
                  </a:cubicBezTo>
                  <a:close/>
                </a:path>
              </a:pathLst>
            </a:custGeom>
            <a:solidFill>
              <a:srgbClr val="A1A194"/>
            </a:solidFill>
            <a:ln w="3429"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C17D32D8-7FE1-7CC8-545B-F118687518E3}"/>
                </a:ext>
              </a:extLst>
            </p:cNvPr>
            <p:cNvSpPr/>
            <p:nvPr/>
          </p:nvSpPr>
          <p:spPr>
            <a:xfrm>
              <a:off x="4996550" y="5762414"/>
              <a:ext cx="29082" cy="22307"/>
            </a:xfrm>
            <a:custGeom>
              <a:avLst/>
              <a:gdLst>
                <a:gd name="connsiteX0" fmla="*/ 31643 w 40414"/>
                <a:gd name="connsiteY0" fmla="*/ 3567 h 30999"/>
                <a:gd name="connsiteX1" fmla="*/ 2496 w 40414"/>
                <a:gd name="connsiteY1" fmla="*/ 30999 h 30999"/>
                <a:gd name="connsiteX2" fmla="*/ 36786 w 40414"/>
                <a:gd name="connsiteY2" fmla="*/ 30999 h 30999"/>
                <a:gd name="connsiteX3" fmla="*/ 31643 w 40414"/>
                <a:gd name="connsiteY3" fmla="*/ 3567 h 30999"/>
              </a:gdLst>
              <a:ahLst/>
              <a:cxnLst>
                <a:cxn ang="0">
                  <a:pos x="connsiteX0" y="connsiteY0"/>
                </a:cxn>
                <a:cxn ang="0">
                  <a:pos x="connsiteX1" y="connsiteY1"/>
                </a:cxn>
                <a:cxn ang="0">
                  <a:pos x="connsiteX2" y="connsiteY2"/>
                </a:cxn>
                <a:cxn ang="0">
                  <a:pos x="connsiteX3" y="connsiteY3"/>
                </a:cxn>
              </a:cxnLst>
              <a:rect l="l" t="t" r="r" b="b"/>
              <a:pathLst>
                <a:path w="40414" h="30999">
                  <a:moveTo>
                    <a:pt x="31643" y="3567"/>
                  </a:moveTo>
                  <a:cubicBezTo>
                    <a:pt x="12783" y="-9120"/>
                    <a:pt x="-7105" y="14883"/>
                    <a:pt x="2496" y="30999"/>
                  </a:cubicBezTo>
                  <a:lnTo>
                    <a:pt x="36786" y="30999"/>
                  </a:lnTo>
                  <a:cubicBezTo>
                    <a:pt x="42273" y="22427"/>
                    <a:pt x="42273" y="10768"/>
                    <a:pt x="31643" y="3567"/>
                  </a:cubicBezTo>
                  <a:close/>
                </a:path>
              </a:pathLst>
            </a:custGeom>
            <a:solidFill>
              <a:srgbClr val="A1A194"/>
            </a:solidFill>
            <a:ln w="3429"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51DBA37D-36E5-AA8A-2B4F-D972FCC101C0}"/>
                </a:ext>
              </a:extLst>
            </p:cNvPr>
            <p:cNvSpPr/>
            <p:nvPr/>
          </p:nvSpPr>
          <p:spPr>
            <a:xfrm>
              <a:off x="4775259" y="5547060"/>
              <a:ext cx="29166" cy="29551"/>
            </a:xfrm>
            <a:custGeom>
              <a:avLst/>
              <a:gdLst>
                <a:gd name="connsiteX0" fmla="*/ 31581 w 40531"/>
                <a:gd name="connsiteY0" fmla="*/ 3487 h 41066"/>
                <a:gd name="connsiteX1" fmla="*/ 8950 w 40531"/>
                <a:gd name="connsiteY1" fmla="*/ 37434 h 41066"/>
                <a:gd name="connsiteX2" fmla="*/ 31581 w 40531"/>
                <a:gd name="connsiteY2" fmla="*/ 3487 h 41066"/>
              </a:gdLst>
              <a:ahLst/>
              <a:cxnLst>
                <a:cxn ang="0">
                  <a:pos x="connsiteX0" y="connsiteY0"/>
                </a:cxn>
                <a:cxn ang="0">
                  <a:pos x="connsiteX1" y="connsiteY1"/>
                </a:cxn>
                <a:cxn ang="0">
                  <a:pos x="connsiteX2" y="connsiteY2"/>
                </a:cxn>
              </a:cxnLst>
              <a:rect l="l" t="t" r="r" b="b"/>
              <a:pathLst>
                <a:path w="40531" h="41066">
                  <a:moveTo>
                    <a:pt x="31581" y="3487"/>
                  </a:moveTo>
                  <a:cubicBezTo>
                    <a:pt x="9636" y="-10915"/>
                    <a:pt x="-12996" y="23032"/>
                    <a:pt x="8950" y="37434"/>
                  </a:cubicBezTo>
                  <a:cubicBezTo>
                    <a:pt x="30896" y="52179"/>
                    <a:pt x="53527" y="18232"/>
                    <a:pt x="31581" y="3487"/>
                  </a:cubicBezTo>
                  <a:close/>
                </a:path>
              </a:pathLst>
            </a:custGeom>
            <a:solidFill>
              <a:srgbClr val="A1A194"/>
            </a:solidFill>
            <a:ln w="3429"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75FA8057-1418-2130-ECE5-43DE330316BB}"/>
                </a:ext>
              </a:extLst>
            </p:cNvPr>
            <p:cNvSpPr/>
            <p:nvPr/>
          </p:nvSpPr>
          <p:spPr>
            <a:xfrm>
              <a:off x="4565058" y="5485083"/>
              <a:ext cx="97331" cy="92798"/>
            </a:xfrm>
            <a:custGeom>
              <a:avLst/>
              <a:gdLst>
                <a:gd name="connsiteX0" fmla="*/ 112121 w 135258"/>
                <a:gd name="connsiteY0" fmla="*/ 19320 h 128958"/>
                <a:gd name="connsiteX1" fmla="*/ 111093 w 135258"/>
                <a:gd name="connsiteY1" fmla="*/ 18635 h 128958"/>
                <a:gd name="connsiteX2" fmla="*/ 23311 w 135258"/>
                <a:gd name="connsiteY2" fmla="*/ 12120 h 128958"/>
                <a:gd name="connsiteX3" fmla="*/ 8566 w 135258"/>
                <a:gd name="connsiteY3" fmla="*/ 89958 h 128958"/>
                <a:gd name="connsiteX4" fmla="*/ 79203 w 135258"/>
                <a:gd name="connsiteY4" fmla="*/ 127677 h 128958"/>
                <a:gd name="connsiteX5" fmla="*/ 130638 w 135258"/>
                <a:gd name="connsiteY5" fmla="*/ 82414 h 128958"/>
                <a:gd name="connsiteX6" fmla="*/ 112121 w 135258"/>
                <a:gd name="connsiteY6" fmla="*/ 19320 h 12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5258" h="128958">
                  <a:moveTo>
                    <a:pt x="112121" y="19320"/>
                  </a:moveTo>
                  <a:cubicBezTo>
                    <a:pt x="111779" y="18978"/>
                    <a:pt x="111436" y="18635"/>
                    <a:pt x="111093" y="18635"/>
                  </a:cubicBezTo>
                  <a:cubicBezTo>
                    <a:pt x="86404" y="-1939"/>
                    <a:pt x="50057" y="-7426"/>
                    <a:pt x="23311" y="12120"/>
                  </a:cubicBezTo>
                  <a:cubicBezTo>
                    <a:pt x="-1721" y="30293"/>
                    <a:pt x="-6522" y="63897"/>
                    <a:pt x="8566" y="89958"/>
                  </a:cubicBezTo>
                  <a:cubicBezTo>
                    <a:pt x="22625" y="114990"/>
                    <a:pt x="49371" y="134192"/>
                    <a:pt x="79203" y="127677"/>
                  </a:cubicBezTo>
                  <a:cubicBezTo>
                    <a:pt x="102520" y="122534"/>
                    <a:pt x="121723" y="104017"/>
                    <a:pt x="130638" y="82414"/>
                  </a:cubicBezTo>
                  <a:cubicBezTo>
                    <a:pt x="140925" y="57383"/>
                    <a:pt x="133724" y="32694"/>
                    <a:pt x="112121" y="19320"/>
                  </a:cubicBezTo>
                  <a:close/>
                </a:path>
              </a:pathLst>
            </a:custGeom>
            <a:solidFill>
              <a:srgbClr val="A1A194"/>
            </a:solidFill>
            <a:ln w="3429"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91AA2C5F-5F86-43B9-807F-2A8E798CB591}"/>
                </a:ext>
              </a:extLst>
            </p:cNvPr>
            <p:cNvSpPr/>
            <p:nvPr/>
          </p:nvSpPr>
          <p:spPr>
            <a:xfrm>
              <a:off x="4797986" y="5783887"/>
              <a:ext cx="9130" cy="835"/>
            </a:xfrm>
            <a:custGeom>
              <a:avLst/>
              <a:gdLst>
                <a:gd name="connsiteX0" fmla="*/ 0 w 12687"/>
                <a:gd name="connsiteY0" fmla="*/ 1161 h 1160"/>
                <a:gd name="connsiteX1" fmla="*/ 12687 w 12687"/>
                <a:gd name="connsiteY1" fmla="*/ 1161 h 1160"/>
                <a:gd name="connsiteX2" fmla="*/ 0 w 12687"/>
                <a:gd name="connsiteY2" fmla="*/ 1161 h 1160"/>
              </a:gdLst>
              <a:ahLst/>
              <a:cxnLst>
                <a:cxn ang="0">
                  <a:pos x="connsiteX0" y="connsiteY0"/>
                </a:cxn>
                <a:cxn ang="0">
                  <a:pos x="connsiteX1" y="connsiteY1"/>
                </a:cxn>
                <a:cxn ang="0">
                  <a:pos x="connsiteX2" y="connsiteY2"/>
                </a:cxn>
              </a:cxnLst>
              <a:rect l="l" t="t" r="r" b="b"/>
              <a:pathLst>
                <a:path w="12687" h="1160">
                  <a:moveTo>
                    <a:pt x="0" y="1161"/>
                  </a:moveTo>
                  <a:lnTo>
                    <a:pt x="12687" y="1161"/>
                  </a:lnTo>
                  <a:cubicBezTo>
                    <a:pt x="8230" y="-554"/>
                    <a:pt x="3772" y="-211"/>
                    <a:pt x="0" y="1161"/>
                  </a:cubicBezTo>
                  <a:close/>
                </a:path>
              </a:pathLst>
            </a:custGeom>
            <a:solidFill>
              <a:srgbClr val="A1A194"/>
            </a:solidFill>
            <a:ln w="3429"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B6F5BC7A-8B1A-FCB8-D307-C57C4EFFA947}"/>
                </a:ext>
              </a:extLst>
            </p:cNvPr>
            <p:cNvSpPr/>
            <p:nvPr/>
          </p:nvSpPr>
          <p:spPr>
            <a:xfrm>
              <a:off x="4958841" y="5295375"/>
              <a:ext cx="29166" cy="29446"/>
            </a:xfrm>
            <a:custGeom>
              <a:avLst/>
              <a:gdLst>
                <a:gd name="connsiteX0" fmla="*/ 31582 w 40531"/>
                <a:gd name="connsiteY0" fmla="*/ 3487 h 40920"/>
                <a:gd name="connsiteX1" fmla="*/ 8950 w 40531"/>
                <a:gd name="connsiteY1" fmla="*/ 37434 h 40920"/>
                <a:gd name="connsiteX2" fmla="*/ 31582 w 40531"/>
                <a:gd name="connsiteY2" fmla="*/ 3487 h 40920"/>
              </a:gdLst>
              <a:ahLst/>
              <a:cxnLst>
                <a:cxn ang="0">
                  <a:pos x="connsiteX0" y="connsiteY0"/>
                </a:cxn>
                <a:cxn ang="0">
                  <a:pos x="connsiteX1" y="connsiteY1"/>
                </a:cxn>
                <a:cxn ang="0">
                  <a:pos x="connsiteX2" y="connsiteY2"/>
                </a:cxn>
              </a:cxnLst>
              <a:rect l="l" t="t" r="r" b="b"/>
              <a:pathLst>
                <a:path w="40531" h="40920">
                  <a:moveTo>
                    <a:pt x="31582" y="3487"/>
                  </a:moveTo>
                  <a:cubicBezTo>
                    <a:pt x="9636" y="-10915"/>
                    <a:pt x="-12995" y="23032"/>
                    <a:pt x="8950" y="37434"/>
                  </a:cubicBezTo>
                  <a:cubicBezTo>
                    <a:pt x="30896" y="51836"/>
                    <a:pt x="53527" y="17889"/>
                    <a:pt x="31582" y="3487"/>
                  </a:cubicBezTo>
                  <a:close/>
                </a:path>
              </a:pathLst>
            </a:custGeom>
            <a:solidFill>
              <a:srgbClr val="A1A194"/>
            </a:solidFill>
            <a:ln w="3429"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64E85597-FC81-E21D-FC4F-92527AA10821}"/>
                </a:ext>
              </a:extLst>
            </p:cNvPr>
            <p:cNvSpPr/>
            <p:nvPr/>
          </p:nvSpPr>
          <p:spPr>
            <a:xfrm>
              <a:off x="3848675" y="4804366"/>
              <a:ext cx="90436" cy="86952"/>
            </a:xfrm>
            <a:custGeom>
              <a:avLst/>
              <a:gdLst>
                <a:gd name="connsiteX0" fmla="*/ 65926 w 125676"/>
                <a:gd name="connsiteY0" fmla="*/ 116955 h 120835"/>
                <a:gd name="connsiteX1" fmla="*/ 122847 w 125676"/>
                <a:gd name="connsiteY1" fmla="*/ 79579 h 120835"/>
                <a:gd name="connsiteX2" fmla="*/ 107760 w 125676"/>
                <a:gd name="connsiteY2" fmla="*/ 16143 h 120835"/>
                <a:gd name="connsiteX3" fmla="*/ 30607 w 125676"/>
                <a:gd name="connsiteY3" fmla="*/ 10999 h 120835"/>
                <a:gd name="connsiteX4" fmla="*/ 1461 w 125676"/>
                <a:gd name="connsiteY4" fmla="*/ 81636 h 120835"/>
                <a:gd name="connsiteX5" fmla="*/ 65926 w 125676"/>
                <a:gd name="connsiteY5" fmla="*/ 116955 h 120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5676" h="120835">
                  <a:moveTo>
                    <a:pt x="65926" y="116955"/>
                  </a:moveTo>
                  <a:cubicBezTo>
                    <a:pt x="90958" y="116955"/>
                    <a:pt x="114618" y="104611"/>
                    <a:pt x="122847" y="79579"/>
                  </a:cubicBezTo>
                  <a:cubicBezTo>
                    <a:pt x="129705" y="57976"/>
                    <a:pt x="123876" y="32259"/>
                    <a:pt x="107760" y="16143"/>
                  </a:cubicBezTo>
                  <a:cubicBezTo>
                    <a:pt x="86843" y="-4431"/>
                    <a:pt x="54610" y="-4431"/>
                    <a:pt x="30607" y="10999"/>
                  </a:cubicBezTo>
                  <a:cubicBezTo>
                    <a:pt x="7633" y="26087"/>
                    <a:pt x="-4369" y="54890"/>
                    <a:pt x="1461" y="81636"/>
                  </a:cubicBezTo>
                  <a:cubicBezTo>
                    <a:pt x="8319" y="113183"/>
                    <a:pt x="37122" y="128614"/>
                    <a:pt x="65926" y="116955"/>
                  </a:cubicBezTo>
                  <a:close/>
                </a:path>
              </a:pathLst>
            </a:custGeom>
            <a:solidFill>
              <a:srgbClr val="A1A194"/>
            </a:solidFill>
            <a:ln w="3429" cap="flat">
              <a:noFill/>
              <a:prstDash val="solid"/>
              <a:miter/>
            </a:ln>
          </p:spPr>
          <p:txBody>
            <a:bodyPr rtlCol="0" anchor="ctr"/>
            <a:lstStyle/>
            <a:p>
              <a:endParaRPr lang="en-US"/>
            </a:p>
          </p:txBody>
        </p:sp>
      </p:grpSp>
      <p:sp>
        <p:nvSpPr>
          <p:cNvPr id="4" name="TextBox 3">
            <a:extLst>
              <a:ext uri="{FF2B5EF4-FFF2-40B4-BE49-F238E27FC236}">
                <a16:creationId xmlns:a16="http://schemas.microsoft.com/office/drawing/2014/main" id="{04703BB9-83AD-AA1B-78C0-4AE0A46FDD52}"/>
              </a:ext>
            </a:extLst>
          </p:cNvPr>
          <p:cNvSpPr txBox="1"/>
          <p:nvPr userDrawn="1"/>
        </p:nvSpPr>
        <p:spPr>
          <a:xfrm>
            <a:off x="4872748" y="6060114"/>
            <a:ext cx="2446504" cy="230832"/>
          </a:xfrm>
          <a:prstGeom prst="rect">
            <a:avLst/>
          </a:prstGeom>
          <a:noFill/>
        </p:spPr>
        <p:txBody>
          <a:bodyPr wrap="none" rtlCol="0">
            <a:spAutoFit/>
          </a:bodyPr>
          <a:lstStyle/>
          <a:p>
            <a:pPr algn="ctr"/>
            <a:r>
              <a:rPr lang="en-US" sz="900" dirty="0"/>
              <a:t>HOPE </a:t>
            </a:r>
            <a:r>
              <a:rPr lang="en-US" sz="900" dirty="0">
                <a:solidFill>
                  <a:schemeClr val="accent1"/>
                </a:solidFill>
              </a:rPr>
              <a:t>I</a:t>
            </a:r>
            <a:r>
              <a:rPr lang="en-US" sz="900" dirty="0"/>
              <a:t> PERSEVERANCE</a:t>
            </a:r>
            <a:r>
              <a:rPr lang="en-US" sz="900" kern="1200" dirty="0">
                <a:solidFill>
                  <a:schemeClr val="accent1"/>
                </a:solidFill>
                <a:latin typeface="+mn-lt"/>
                <a:ea typeface="+mn-ea"/>
                <a:cs typeface="+mn-cs"/>
              </a:rPr>
              <a:t> I </a:t>
            </a:r>
            <a:r>
              <a:rPr lang="en-US" sz="900" dirty="0"/>
              <a:t>RESPECT </a:t>
            </a:r>
            <a:r>
              <a:rPr lang="en-US" sz="900" kern="1200" dirty="0">
                <a:solidFill>
                  <a:schemeClr val="accent1"/>
                </a:solidFill>
                <a:latin typeface="+mn-lt"/>
                <a:ea typeface="+mn-ea"/>
                <a:cs typeface="+mn-cs"/>
              </a:rPr>
              <a:t>I </a:t>
            </a:r>
            <a:r>
              <a:rPr lang="en-US" sz="900" dirty="0"/>
              <a:t>LOVE</a:t>
            </a:r>
          </a:p>
        </p:txBody>
      </p:sp>
    </p:spTree>
    <p:extLst>
      <p:ext uri="{BB962C8B-B14F-4D97-AF65-F5344CB8AC3E}">
        <p14:creationId xmlns:p14="http://schemas.microsoft.com/office/powerpoint/2010/main" val="8617657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1000"/>
                                        <p:tgtEl>
                                          <p:spTgt spid="10"/>
                                        </p:tgtEl>
                                      </p:cBhvr>
                                    </p:animEffect>
                                  </p:childTnLst>
                                </p:cTn>
                              </p:par>
                              <p:par>
                                <p:cTn id="8" presetID="53" presetClass="entr" presetSubtype="16" fill="hold" grpId="0" nodeType="withEffect">
                                  <p:stCondLst>
                                    <p:cond delay="200"/>
                                  </p:stCondLst>
                                  <p:childTnLst>
                                    <p:set>
                                      <p:cBhvr>
                                        <p:cTn id="9" dur="1" fill="hold">
                                          <p:stCondLst>
                                            <p:cond delay="0"/>
                                          </p:stCondLst>
                                        </p:cTn>
                                        <p:tgtEl>
                                          <p:spTgt spid="13"/>
                                        </p:tgtEl>
                                        <p:attrNameLst>
                                          <p:attrName>style.visibility</p:attrName>
                                        </p:attrNameLst>
                                      </p:cBhvr>
                                      <p:to>
                                        <p:strVal val="visible"/>
                                      </p:to>
                                    </p:set>
                                    <p:anim calcmode="lin" valueType="num">
                                      <p:cBhvr>
                                        <p:cTn id="10" dur="1000" fill="hold"/>
                                        <p:tgtEl>
                                          <p:spTgt spid="13"/>
                                        </p:tgtEl>
                                        <p:attrNameLst>
                                          <p:attrName>ppt_w</p:attrName>
                                        </p:attrNameLst>
                                      </p:cBhvr>
                                      <p:tavLst>
                                        <p:tav tm="0">
                                          <p:val>
                                            <p:fltVal val="0"/>
                                          </p:val>
                                        </p:tav>
                                        <p:tav tm="100000">
                                          <p:val>
                                            <p:strVal val="#ppt_w"/>
                                          </p:val>
                                        </p:tav>
                                      </p:tavLst>
                                    </p:anim>
                                    <p:anim calcmode="lin" valueType="num">
                                      <p:cBhvr>
                                        <p:cTn id="11" dur="1000" fill="hold"/>
                                        <p:tgtEl>
                                          <p:spTgt spid="13"/>
                                        </p:tgtEl>
                                        <p:attrNameLst>
                                          <p:attrName>ppt_h</p:attrName>
                                        </p:attrNameLst>
                                      </p:cBhvr>
                                      <p:tavLst>
                                        <p:tav tm="0">
                                          <p:val>
                                            <p:fltVal val="0"/>
                                          </p:val>
                                        </p:tav>
                                        <p:tav tm="100000">
                                          <p:val>
                                            <p:strVal val="#ppt_h"/>
                                          </p:val>
                                        </p:tav>
                                      </p:tavLst>
                                    </p:anim>
                                    <p:animEffect transition="in" filter="fade">
                                      <p:cBhvr>
                                        <p:cTn id="12" dur="1000"/>
                                        <p:tgtEl>
                                          <p:spTgt spid="13"/>
                                        </p:tgtEl>
                                      </p:cBhvr>
                                    </p:animEffect>
                                  </p:childTnLst>
                                </p:cTn>
                              </p:par>
                              <p:par>
                                <p:cTn id="13" presetID="53" presetClass="entr" presetSubtype="16" fill="hold" grpId="0" nodeType="withEffect">
                                  <p:stCondLst>
                                    <p:cond delay="3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1000" fill="hold"/>
                                        <p:tgtEl>
                                          <p:spTgt spid="18"/>
                                        </p:tgtEl>
                                        <p:attrNameLst>
                                          <p:attrName>ppt_w</p:attrName>
                                        </p:attrNameLst>
                                      </p:cBhvr>
                                      <p:tavLst>
                                        <p:tav tm="0">
                                          <p:val>
                                            <p:fltVal val="0"/>
                                          </p:val>
                                        </p:tav>
                                        <p:tav tm="100000">
                                          <p:val>
                                            <p:strVal val="#ppt_w"/>
                                          </p:val>
                                        </p:tav>
                                      </p:tavLst>
                                    </p:anim>
                                    <p:anim calcmode="lin" valueType="num">
                                      <p:cBhvr>
                                        <p:cTn id="16" dur="1000" fill="hold"/>
                                        <p:tgtEl>
                                          <p:spTgt spid="18"/>
                                        </p:tgtEl>
                                        <p:attrNameLst>
                                          <p:attrName>ppt_h</p:attrName>
                                        </p:attrNameLst>
                                      </p:cBhvr>
                                      <p:tavLst>
                                        <p:tav tm="0">
                                          <p:val>
                                            <p:fltVal val="0"/>
                                          </p:val>
                                        </p:tav>
                                        <p:tav tm="100000">
                                          <p:val>
                                            <p:strVal val="#ppt_h"/>
                                          </p:val>
                                        </p:tav>
                                      </p:tavLst>
                                    </p:anim>
                                    <p:animEffect transition="in" filter="fade">
                                      <p:cBhvr>
                                        <p:cTn id="17" dur="1000"/>
                                        <p:tgtEl>
                                          <p:spTgt spid="18"/>
                                        </p:tgtEl>
                                      </p:cBhvr>
                                    </p:animEffect>
                                  </p:childTnLst>
                                </p:cTn>
                              </p:par>
                              <p:par>
                                <p:cTn id="18" presetID="53" presetClass="entr" presetSubtype="16" fill="hold" nodeType="withEffect">
                                  <p:stCondLst>
                                    <p:cond delay="4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1000" fill="hold"/>
                                        <p:tgtEl>
                                          <p:spTgt spid="15"/>
                                        </p:tgtEl>
                                        <p:attrNameLst>
                                          <p:attrName>ppt_w</p:attrName>
                                        </p:attrNameLst>
                                      </p:cBhvr>
                                      <p:tavLst>
                                        <p:tav tm="0">
                                          <p:val>
                                            <p:fltVal val="0"/>
                                          </p:val>
                                        </p:tav>
                                        <p:tav tm="100000">
                                          <p:val>
                                            <p:strVal val="#ppt_w"/>
                                          </p:val>
                                        </p:tav>
                                      </p:tavLst>
                                    </p:anim>
                                    <p:anim calcmode="lin" valueType="num">
                                      <p:cBhvr>
                                        <p:cTn id="21" dur="1000" fill="hold"/>
                                        <p:tgtEl>
                                          <p:spTgt spid="15"/>
                                        </p:tgtEl>
                                        <p:attrNameLst>
                                          <p:attrName>ppt_h</p:attrName>
                                        </p:attrNameLst>
                                      </p:cBhvr>
                                      <p:tavLst>
                                        <p:tav tm="0">
                                          <p:val>
                                            <p:fltVal val="0"/>
                                          </p:val>
                                        </p:tav>
                                        <p:tav tm="100000">
                                          <p:val>
                                            <p:strVal val="#ppt_h"/>
                                          </p:val>
                                        </p:tav>
                                      </p:tavLst>
                                    </p:anim>
                                    <p:animEffect transition="in" filter="fade">
                                      <p:cBhvr>
                                        <p:cTn id="22" dur="1000"/>
                                        <p:tgtEl>
                                          <p:spTgt spid="15"/>
                                        </p:tgtEl>
                                      </p:cBhvr>
                                    </p:animEffect>
                                  </p:childTnLst>
                                </p:cTn>
                              </p:par>
                              <p:par>
                                <p:cTn id="23" presetID="2" presetClass="entr" presetSubtype="8" decel="100000" fill="hold" grpId="0" nodeType="withEffect">
                                  <p:stCondLst>
                                    <p:cond delay="60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1000" fill="hold"/>
                                        <p:tgtEl>
                                          <p:spTgt spid="11"/>
                                        </p:tgtEl>
                                        <p:attrNameLst>
                                          <p:attrName>ppt_x</p:attrName>
                                        </p:attrNameLst>
                                      </p:cBhvr>
                                      <p:tavLst>
                                        <p:tav tm="0">
                                          <p:val>
                                            <p:strVal val="0-#ppt_w/2"/>
                                          </p:val>
                                        </p:tav>
                                        <p:tav tm="100000">
                                          <p:val>
                                            <p:strVal val="#ppt_x"/>
                                          </p:val>
                                        </p:tav>
                                      </p:tavLst>
                                    </p:anim>
                                    <p:anim calcmode="lin" valueType="num">
                                      <p:cBhvr additive="base">
                                        <p:cTn id="26" dur="1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decel="100000" fill="hold" grpId="0" nodeType="withEffect">
                                  <p:stCondLst>
                                    <p:cond delay="7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1000" fill="hold"/>
                                        <p:tgtEl>
                                          <p:spTgt spid="14"/>
                                        </p:tgtEl>
                                        <p:attrNameLst>
                                          <p:attrName>ppt_x</p:attrName>
                                        </p:attrNameLst>
                                      </p:cBhvr>
                                      <p:tavLst>
                                        <p:tav tm="0">
                                          <p:val>
                                            <p:strVal val="0-#ppt_w/2"/>
                                          </p:val>
                                        </p:tav>
                                        <p:tav tm="100000">
                                          <p:val>
                                            <p:strVal val="#ppt_x"/>
                                          </p:val>
                                        </p:tav>
                                      </p:tavLst>
                                    </p:anim>
                                    <p:anim calcmode="lin" valueType="num">
                                      <p:cBhvr additive="base">
                                        <p:cTn id="30" dur="1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decel="100000" fill="hold" grpId="0" nodeType="withEffect">
                                  <p:stCondLst>
                                    <p:cond delay="80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1000" fill="hold"/>
                                        <p:tgtEl>
                                          <p:spTgt spid="12"/>
                                        </p:tgtEl>
                                        <p:attrNameLst>
                                          <p:attrName>ppt_x</p:attrName>
                                        </p:attrNameLst>
                                      </p:cBhvr>
                                      <p:tavLst>
                                        <p:tav tm="0">
                                          <p:val>
                                            <p:strVal val="0-#ppt_w/2"/>
                                          </p:val>
                                        </p:tav>
                                        <p:tav tm="100000">
                                          <p:val>
                                            <p:strVal val="#ppt_x"/>
                                          </p:val>
                                        </p:tav>
                                      </p:tavLst>
                                    </p:anim>
                                    <p:anim calcmode="lin" valueType="num">
                                      <p:cBhvr additive="base">
                                        <p:cTn id="3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1" grpId="0"/>
      <p:bldP spid="12" grpId="0">
        <p:tmplLst>
          <p:tmpl>
            <p:tnLst>
              <p:par>
                <p:cTn presetID="2" presetClass="entr" presetSubtype="8" decel="100000" fill="hold" nodeType="withEffect">
                  <p:stCondLst>
                    <p:cond delay="80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1000" fill="hold"/>
                        <p:tgtEl>
                          <p:spTgt spid="12"/>
                        </p:tgtEl>
                        <p:attrNameLst>
                          <p:attrName>ppt_x</p:attrName>
                        </p:attrNameLst>
                      </p:cBhvr>
                      <p:tavLst>
                        <p:tav tm="0">
                          <p:val>
                            <p:strVal val="0-#ppt_w/2"/>
                          </p:val>
                        </p:tav>
                        <p:tav tm="100000">
                          <p:val>
                            <p:strVal val="#ppt_x"/>
                          </p:val>
                        </p:tav>
                      </p:tavLst>
                    </p:anim>
                    <p:anim calcmode="lin" valueType="num">
                      <p:cBhvr additive="base">
                        <p:cTn dur="1000" fill="hold"/>
                        <p:tgtEl>
                          <p:spTgt spid="12"/>
                        </p:tgtEl>
                        <p:attrNameLst>
                          <p:attrName>ppt_y</p:attrName>
                        </p:attrNameLst>
                      </p:cBhvr>
                      <p:tavLst>
                        <p:tav tm="0">
                          <p:val>
                            <p:strVal val="#ppt_y"/>
                          </p:val>
                        </p:tav>
                        <p:tav tm="100000">
                          <p:val>
                            <p:strVal val="#ppt_y"/>
                          </p:val>
                        </p:tav>
                      </p:tavLst>
                    </p:anim>
                  </p:childTnLst>
                </p:cTn>
              </p:par>
            </p:tnLst>
          </p:tmpl>
        </p:tmplLst>
      </p:bldP>
      <p:bldP spid="14" grpId="0" animBg="1"/>
      <p:bldP spid="18"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1AF8DE5C-1E48-B55A-9D3F-207A9BC93F65}"/>
              </a:ext>
            </a:extLst>
          </p:cNvPr>
          <p:cNvSpPr/>
          <p:nvPr userDrawn="1"/>
        </p:nvSpPr>
        <p:spPr>
          <a:xfrm>
            <a:off x="6316717" y="4836956"/>
            <a:ext cx="4014952" cy="2021044"/>
          </a:xfrm>
          <a:custGeom>
            <a:avLst/>
            <a:gdLst>
              <a:gd name="connsiteX0" fmla="*/ 2154621 w 4309242"/>
              <a:gd name="connsiteY0" fmla="*/ 0 h 2169184"/>
              <a:gd name="connsiteX1" fmla="*/ 4309242 w 4309242"/>
              <a:gd name="connsiteY1" fmla="*/ 2154621 h 2169184"/>
              <a:gd name="connsiteX2" fmla="*/ 4308507 w 4309242"/>
              <a:gd name="connsiteY2" fmla="*/ 2169184 h 2169184"/>
              <a:gd name="connsiteX3" fmla="*/ 736 w 4309242"/>
              <a:gd name="connsiteY3" fmla="*/ 2169184 h 2169184"/>
              <a:gd name="connsiteX4" fmla="*/ 0 w 4309242"/>
              <a:gd name="connsiteY4" fmla="*/ 2154621 h 2169184"/>
              <a:gd name="connsiteX5" fmla="*/ 2154621 w 4309242"/>
              <a:gd name="connsiteY5" fmla="*/ 0 h 2169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9242" h="2169184">
                <a:moveTo>
                  <a:pt x="2154621" y="0"/>
                </a:moveTo>
                <a:cubicBezTo>
                  <a:pt x="3344585" y="0"/>
                  <a:pt x="4309242" y="964657"/>
                  <a:pt x="4309242" y="2154621"/>
                </a:cubicBezTo>
                <a:lnTo>
                  <a:pt x="4308507" y="2169184"/>
                </a:lnTo>
                <a:lnTo>
                  <a:pt x="736" y="2169184"/>
                </a:lnTo>
                <a:lnTo>
                  <a:pt x="0" y="2154621"/>
                </a:lnTo>
                <a:cubicBezTo>
                  <a:pt x="0" y="964657"/>
                  <a:pt x="964657" y="0"/>
                  <a:pt x="2154621" y="0"/>
                </a:cubicBezTo>
                <a:close/>
              </a:path>
            </a:pathLst>
          </a:custGeom>
          <a:solidFill>
            <a:schemeClr val="accent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CEDA3B2-445E-E6CA-744A-4798FB62E5ED}"/>
              </a:ext>
            </a:extLst>
          </p:cNvPr>
          <p:cNvSpPr>
            <a:spLocks noGrp="1"/>
          </p:cNvSpPr>
          <p:nvPr>
            <p:ph type="title"/>
          </p:nvPr>
        </p:nvSpPr>
        <p:spPr>
          <a:xfrm>
            <a:off x="609600" y="457200"/>
            <a:ext cx="10562897" cy="541283"/>
          </a:xfrm>
        </p:spPr>
        <p:txBody>
          <a:bodyPr>
            <a:normAutofit/>
          </a:bodyPr>
          <a:lstStyle>
            <a:lvl1pPr>
              <a:defRPr sz="2400">
                <a:solidFill>
                  <a:schemeClr val="accent3"/>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7520E69D-84A3-805D-BB5A-FA41FA7A9C3C}"/>
              </a:ext>
            </a:extLst>
          </p:cNvPr>
          <p:cNvSpPr>
            <a:spLocks noGrp="1"/>
          </p:cNvSpPr>
          <p:nvPr>
            <p:ph type="dt" sz="half" idx="10"/>
          </p:nvPr>
        </p:nvSpPr>
        <p:spPr/>
        <p:txBody>
          <a:bodyPr/>
          <a:lstStyle/>
          <a:p>
            <a:fld id="{85E74557-5759-4265-B4B0-872386340D0F}" type="datetimeFigureOut">
              <a:rPr lang="en-US" smtClean="0"/>
              <a:pPr/>
              <a:t>9/11/2024</a:t>
            </a:fld>
            <a:endParaRPr lang="en-US"/>
          </a:p>
        </p:txBody>
      </p:sp>
      <p:sp>
        <p:nvSpPr>
          <p:cNvPr id="5" name="Slide Number Placeholder 4">
            <a:extLst>
              <a:ext uri="{FF2B5EF4-FFF2-40B4-BE49-F238E27FC236}">
                <a16:creationId xmlns:a16="http://schemas.microsoft.com/office/drawing/2014/main" id="{96D50624-586E-1C39-3A95-6D5EECD6FA8B}"/>
              </a:ext>
            </a:extLst>
          </p:cNvPr>
          <p:cNvSpPr>
            <a:spLocks noGrp="1"/>
          </p:cNvSpPr>
          <p:nvPr>
            <p:ph type="sldNum" sz="quarter" idx="12"/>
          </p:nvPr>
        </p:nvSpPr>
        <p:spPr/>
        <p:txBody>
          <a:bodyPr/>
          <a:lstStyle/>
          <a:p>
            <a:fld id="{D13AA8FF-04B4-4EB8-AD56-A33EAFB551CA}" type="slidenum">
              <a:rPr lang="en-US" smtClean="0"/>
              <a:pPr/>
              <a:t>‹#›</a:t>
            </a:fld>
            <a:endParaRPr lang="en-US"/>
          </a:p>
        </p:txBody>
      </p:sp>
      <p:sp>
        <p:nvSpPr>
          <p:cNvPr id="6" name="Text Placeholder 18">
            <a:extLst>
              <a:ext uri="{FF2B5EF4-FFF2-40B4-BE49-F238E27FC236}">
                <a16:creationId xmlns:a16="http://schemas.microsoft.com/office/drawing/2014/main" id="{7B8E1301-2FA8-992E-53D4-B8FFA1131F32}"/>
              </a:ext>
            </a:extLst>
          </p:cNvPr>
          <p:cNvSpPr>
            <a:spLocks noGrp="1"/>
          </p:cNvSpPr>
          <p:nvPr>
            <p:ph type="body" sz="quarter" idx="13" hasCustomPrompt="1"/>
          </p:nvPr>
        </p:nvSpPr>
        <p:spPr>
          <a:xfrm>
            <a:off x="609600" y="998483"/>
            <a:ext cx="10562896" cy="365125"/>
          </a:xfrm>
        </p:spPr>
        <p:txBody>
          <a:bodyPr>
            <a:normAutofit/>
          </a:bodyPr>
          <a:lstStyle>
            <a:lvl1pPr marL="0" indent="0">
              <a:buNone/>
              <a:defRPr sz="1400">
                <a:solidFill>
                  <a:schemeClr val="tx1">
                    <a:lumMod val="65000"/>
                    <a:lumOff val="35000"/>
                  </a:schemeClr>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HERE IS YOUR SUB TITLE</a:t>
            </a:r>
          </a:p>
        </p:txBody>
      </p:sp>
      <p:sp>
        <p:nvSpPr>
          <p:cNvPr id="9" name="Freeform: Shape 8">
            <a:extLst>
              <a:ext uri="{FF2B5EF4-FFF2-40B4-BE49-F238E27FC236}">
                <a16:creationId xmlns:a16="http://schemas.microsoft.com/office/drawing/2014/main" id="{55E76AFF-1862-F773-70AB-C4C6ED087ACB}"/>
              </a:ext>
            </a:extLst>
          </p:cNvPr>
          <p:cNvSpPr/>
          <p:nvPr userDrawn="1"/>
        </p:nvSpPr>
        <p:spPr>
          <a:xfrm>
            <a:off x="2" y="0"/>
            <a:ext cx="700704" cy="1363608"/>
          </a:xfrm>
          <a:custGeom>
            <a:avLst/>
            <a:gdLst>
              <a:gd name="connsiteX0" fmla="*/ 0 w 915451"/>
              <a:gd name="connsiteY0" fmla="*/ 0 h 1781518"/>
              <a:gd name="connsiteX1" fmla="*/ 856317 w 915451"/>
              <a:gd name="connsiteY1" fmla="*/ 0 h 1781518"/>
              <a:gd name="connsiteX2" fmla="*/ 888288 w 915451"/>
              <a:gd name="connsiteY2" fmla="*/ 77350 h 1781518"/>
              <a:gd name="connsiteX3" fmla="*/ 914400 w 915451"/>
              <a:gd name="connsiteY3" fmla="*/ 252248 h 1781518"/>
              <a:gd name="connsiteX4" fmla="*/ 336331 w 915451"/>
              <a:gd name="connsiteY4" fmla="*/ 830317 h 1781518"/>
              <a:gd name="connsiteX5" fmla="*/ 462455 w 915451"/>
              <a:gd name="connsiteY5" fmla="*/ 1345324 h 1781518"/>
              <a:gd name="connsiteX6" fmla="*/ 86793 w 915451"/>
              <a:gd name="connsiteY6" fmla="*/ 1725862 h 1781518"/>
              <a:gd name="connsiteX7" fmla="*/ 0 w 915451"/>
              <a:gd name="connsiteY7" fmla="*/ 1781518 h 1781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5451" h="1781518">
                <a:moveTo>
                  <a:pt x="0" y="0"/>
                </a:moveTo>
                <a:lnTo>
                  <a:pt x="856317" y="0"/>
                </a:lnTo>
                <a:lnTo>
                  <a:pt x="888288" y="77350"/>
                </a:lnTo>
                <a:cubicBezTo>
                  <a:pt x="909364" y="141123"/>
                  <a:pt x="918779" y="201886"/>
                  <a:pt x="914400" y="252248"/>
                </a:cubicBezTo>
                <a:cubicBezTo>
                  <a:pt x="896883" y="453696"/>
                  <a:pt x="411655" y="648138"/>
                  <a:pt x="336331" y="830317"/>
                </a:cubicBezTo>
                <a:cubicBezTo>
                  <a:pt x="261007" y="1012496"/>
                  <a:pt x="541282" y="1178910"/>
                  <a:pt x="462455" y="1345324"/>
                </a:cubicBezTo>
                <a:cubicBezTo>
                  <a:pt x="413188" y="1449333"/>
                  <a:pt x="240069" y="1617663"/>
                  <a:pt x="86793" y="1725862"/>
                </a:cubicBezTo>
                <a:lnTo>
                  <a:pt x="0" y="1781518"/>
                </a:ln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Content Placeholder 11">
            <a:extLst>
              <a:ext uri="{FF2B5EF4-FFF2-40B4-BE49-F238E27FC236}">
                <a16:creationId xmlns:a16="http://schemas.microsoft.com/office/drawing/2014/main" id="{D98AD3D4-B227-E5D1-8182-045738CBE826}"/>
              </a:ext>
            </a:extLst>
          </p:cNvPr>
          <p:cNvSpPr>
            <a:spLocks noGrp="1"/>
          </p:cNvSpPr>
          <p:nvPr>
            <p:ph sz="quarter" idx="14"/>
          </p:nvPr>
        </p:nvSpPr>
        <p:spPr>
          <a:xfrm>
            <a:off x="609599" y="1781120"/>
            <a:ext cx="3678621" cy="3981505"/>
          </a:xfrm>
          <a:solidFill>
            <a:schemeClr val="bg1">
              <a:lumMod val="85000"/>
            </a:schemeClr>
          </a:solidFill>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11">
            <a:extLst>
              <a:ext uri="{FF2B5EF4-FFF2-40B4-BE49-F238E27FC236}">
                <a16:creationId xmlns:a16="http://schemas.microsoft.com/office/drawing/2014/main" id="{21517952-D47D-FD36-693A-A74C57EF3F79}"/>
              </a:ext>
            </a:extLst>
          </p:cNvPr>
          <p:cNvSpPr>
            <a:spLocks noGrp="1"/>
          </p:cNvSpPr>
          <p:nvPr>
            <p:ph sz="quarter" idx="15"/>
          </p:nvPr>
        </p:nvSpPr>
        <p:spPr>
          <a:xfrm>
            <a:off x="4519448" y="1781120"/>
            <a:ext cx="6653048" cy="3981505"/>
          </a:xfrm>
          <a:noFill/>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8" name="Group 7">
            <a:extLst>
              <a:ext uri="{FF2B5EF4-FFF2-40B4-BE49-F238E27FC236}">
                <a16:creationId xmlns:a16="http://schemas.microsoft.com/office/drawing/2014/main" id="{2ADB02E2-96A9-CE3C-52BB-D8CE72C96AA4}"/>
              </a:ext>
            </a:extLst>
          </p:cNvPr>
          <p:cNvGrpSpPr/>
          <p:nvPr userDrawn="1"/>
        </p:nvGrpSpPr>
        <p:grpSpPr>
          <a:xfrm>
            <a:off x="4015456" y="5998778"/>
            <a:ext cx="4161088" cy="350018"/>
            <a:chOff x="4015456" y="5991225"/>
            <a:chExt cx="4161088" cy="350018"/>
          </a:xfrm>
        </p:grpSpPr>
        <p:sp>
          <p:nvSpPr>
            <p:cNvPr id="10" name="TextBox 9">
              <a:extLst>
                <a:ext uri="{FF2B5EF4-FFF2-40B4-BE49-F238E27FC236}">
                  <a16:creationId xmlns:a16="http://schemas.microsoft.com/office/drawing/2014/main" id="{E5F18EC9-5999-4D22-E013-B34F69ADBF8F}"/>
                </a:ext>
              </a:extLst>
            </p:cNvPr>
            <p:cNvSpPr txBox="1"/>
            <p:nvPr userDrawn="1"/>
          </p:nvSpPr>
          <p:spPr>
            <a:xfrm>
              <a:off x="5202968" y="6156577"/>
              <a:ext cx="1786066" cy="184666"/>
            </a:xfrm>
            <a:prstGeom prst="rect">
              <a:avLst/>
            </a:prstGeom>
            <a:noFill/>
          </p:spPr>
          <p:txBody>
            <a:bodyPr wrap="none" rtlCol="0">
              <a:spAutoFit/>
            </a:bodyPr>
            <a:lstStyle/>
            <a:p>
              <a:pPr algn="ctr"/>
              <a:r>
                <a:rPr lang="en-US" sz="600" dirty="0"/>
                <a:t>HOPE  </a:t>
              </a:r>
              <a:r>
                <a:rPr lang="en-US" sz="600" dirty="0">
                  <a:solidFill>
                    <a:schemeClr val="accent3"/>
                  </a:solidFill>
                </a:rPr>
                <a:t>I  </a:t>
              </a:r>
              <a:r>
                <a:rPr lang="en-US" sz="600" dirty="0"/>
                <a:t>PERSEVERANCE </a:t>
              </a:r>
              <a:r>
                <a:rPr lang="en-US" sz="600" dirty="0">
                  <a:solidFill>
                    <a:schemeClr val="accent3"/>
                  </a:solidFill>
                </a:rPr>
                <a:t> I  </a:t>
              </a:r>
              <a:r>
                <a:rPr lang="en-US" sz="600" dirty="0"/>
                <a:t>RESPECT </a:t>
              </a:r>
              <a:r>
                <a:rPr lang="en-US" sz="600" dirty="0">
                  <a:solidFill>
                    <a:schemeClr val="accent3"/>
                  </a:solidFill>
                </a:rPr>
                <a:t> I  </a:t>
              </a:r>
              <a:r>
                <a:rPr lang="en-US" sz="600" dirty="0"/>
                <a:t>LOVE</a:t>
              </a:r>
            </a:p>
          </p:txBody>
        </p:sp>
        <p:sp>
          <p:nvSpPr>
            <p:cNvPr id="11" name="TextBox 10">
              <a:extLst>
                <a:ext uri="{FF2B5EF4-FFF2-40B4-BE49-F238E27FC236}">
                  <a16:creationId xmlns:a16="http://schemas.microsoft.com/office/drawing/2014/main" id="{DF1112F8-FDB4-ADB4-60F7-1E953D5629C2}"/>
                </a:ext>
              </a:extLst>
            </p:cNvPr>
            <p:cNvSpPr txBox="1"/>
            <p:nvPr userDrawn="1"/>
          </p:nvSpPr>
          <p:spPr>
            <a:xfrm>
              <a:off x="4015456" y="5991225"/>
              <a:ext cx="4161088" cy="215444"/>
            </a:xfrm>
            <a:prstGeom prst="rect">
              <a:avLst/>
            </a:prstGeom>
            <a:noFill/>
          </p:spPr>
          <p:txBody>
            <a:bodyPr wrap="square" rtlCol="0">
              <a:spAutoFit/>
            </a:bodyPr>
            <a:lstStyle/>
            <a:p>
              <a:pPr algn="ctr"/>
              <a:r>
                <a:rPr lang="en-US" sz="800" b="0" i="0" dirty="0">
                  <a:solidFill>
                    <a:schemeClr val="accent3"/>
                  </a:solidFill>
                  <a:effectLst/>
                  <a:latin typeface="+mj-lt"/>
                </a:rPr>
                <a:t>“SHINING LIGHT ON A WORLD OF POSSIBILITIES”</a:t>
              </a:r>
              <a:endParaRPr lang="en-US" sz="800" dirty="0">
                <a:solidFill>
                  <a:schemeClr val="accent3"/>
                </a:solidFill>
                <a:latin typeface="+mj-lt"/>
              </a:endParaRPr>
            </a:p>
          </p:txBody>
        </p:sp>
      </p:grpSp>
    </p:spTree>
    <p:extLst>
      <p:ext uri="{BB962C8B-B14F-4D97-AF65-F5344CB8AC3E}">
        <p14:creationId xmlns:p14="http://schemas.microsoft.com/office/powerpoint/2010/main" val="12744455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4" decel="100000" fill="hold" grpId="0" nodeType="withEffect">
                                  <p:stCondLst>
                                    <p:cond delay="2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1000" fill="hold"/>
                                        <p:tgtEl>
                                          <p:spTgt spid="17"/>
                                        </p:tgtEl>
                                        <p:attrNameLst>
                                          <p:attrName>ppt_x</p:attrName>
                                        </p:attrNameLst>
                                      </p:cBhvr>
                                      <p:tavLst>
                                        <p:tav tm="0">
                                          <p:val>
                                            <p:strVal val="#ppt_x"/>
                                          </p:val>
                                        </p:tav>
                                        <p:tav tm="100000">
                                          <p:val>
                                            <p:strVal val="#ppt_x"/>
                                          </p:val>
                                        </p:tav>
                                      </p:tavLst>
                                    </p:anim>
                                    <p:anim calcmode="lin" valueType="num">
                                      <p:cBhvr additive="base">
                                        <p:cTn id="12" dur="10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8" decel="100000" fill="hold" grpId="0" nodeType="withEffect">
                                  <p:stCondLst>
                                    <p:cond delay="3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0-#ppt_w/2"/>
                                          </p:val>
                                        </p:tav>
                                        <p:tav tm="100000">
                                          <p:val>
                                            <p:strVal val="#ppt_x"/>
                                          </p:val>
                                        </p:tav>
                                      </p:tavLst>
                                    </p:anim>
                                    <p:anim calcmode="lin" valueType="num">
                                      <p:cBhvr additive="base">
                                        <p:cTn id="16" dur="1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40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0-#ppt_w/2"/>
                                          </p:val>
                                        </p:tav>
                                        <p:tav tm="100000">
                                          <p:val>
                                            <p:strVal val="#ppt_x"/>
                                          </p:val>
                                        </p:tav>
                                      </p:tavLst>
                                    </p:anim>
                                    <p:anim calcmode="lin" valueType="num">
                                      <p:cBhvr additive="base">
                                        <p:cTn id="20" dur="10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2" decel="100000" fill="hold" grpId="0" nodeType="withEffect">
                                  <p:stCondLst>
                                    <p:cond delay="50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1000" fill="hold"/>
                                        <p:tgtEl>
                                          <p:spTgt spid="13"/>
                                        </p:tgtEl>
                                        <p:attrNameLst>
                                          <p:attrName>ppt_x</p:attrName>
                                        </p:attrNameLst>
                                      </p:cBhvr>
                                      <p:tavLst>
                                        <p:tav tm="0">
                                          <p:val>
                                            <p:strVal val="1+#ppt_w/2"/>
                                          </p:val>
                                        </p:tav>
                                        <p:tav tm="100000">
                                          <p:val>
                                            <p:strVal val="#ppt_x"/>
                                          </p:val>
                                        </p:tav>
                                      </p:tavLst>
                                    </p:anim>
                                    <p:anim calcmode="lin" valueType="num">
                                      <p:cBhvr additive="base">
                                        <p:cTn id="2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 grpId="0"/>
      <p:bldP spid="6" grpId="0">
        <p:tmplLst>
          <p:tmpl>
            <p:tnLst>
              <p:par>
                <p:cTn presetID="2" presetClass="entr" presetSubtype="8" decel="100000" fill="hold" nodeType="withEffect">
                  <p:stCondLst>
                    <p:cond delay="30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0-#ppt_w/2"/>
                          </p:val>
                        </p:tav>
                        <p:tav tm="100000">
                          <p:val>
                            <p:strVal val="#ppt_x"/>
                          </p:val>
                        </p:tav>
                      </p:tavLst>
                    </p:anim>
                    <p:anim calcmode="lin" valueType="num">
                      <p:cBhvr additive="base">
                        <p:cTn dur="1000" fill="hold"/>
                        <p:tgtEl>
                          <p:spTgt spid="6"/>
                        </p:tgtEl>
                        <p:attrNameLst>
                          <p:attrName>ppt_y</p:attrName>
                        </p:attrNameLst>
                      </p:cBhvr>
                      <p:tavLst>
                        <p:tav tm="0">
                          <p:val>
                            <p:strVal val="#ppt_y"/>
                          </p:val>
                        </p:tav>
                        <p:tav tm="100000">
                          <p:val>
                            <p:strVal val="#ppt_y"/>
                          </p:val>
                        </p:tav>
                      </p:tavLst>
                    </p:anim>
                  </p:childTnLst>
                </p:cTn>
              </p:par>
            </p:tnLst>
          </p:tmpl>
        </p:tmplLst>
      </p:bldP>
      <p:bldP spid="12" grpId="0" animBg="1">
        <p:tmplLst>
          <p:tmpl>
            <p:tnLst>
              <p:par>
                <p:cTn presetID="2" presetClass="entr" presetSubtype="8" decel="100000" fill="hold" nodeType="withEffect">
                  <p:stCondLst>
                    <p:cond delay="40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1000" fill="hold"/>
                        <p:tgtEl>
                          <p:spTgt spid="12"/>
                        </p:tgtEl>
                        <p:attrNameLst>
                          <p:attrName>ppt_x</p:attrName>
                        </p:attrNameLst>
                      </p:cBhvr>
                      <p:tavLst>
                        <p:tav tm="0">
                          <p:val>
                            <p:strVal val="0-#ppt_w/2"/>
                          </p:val>
                        </p:tav>
                        <p:tav tm="100000">
                          <p:val>
                            <p:strVal val="#ppt_x"/>
                          </p:val>
                        </p:tav>
                      </p:tavLst>
                    </p:anim>
                    <p:anim calcmode="lin" valueType="num">
                      <p:cBhvr additive="base">
                        <p:cTn dur="1000" fill="hold"/>
                        <p:tgtEl>
                          <p:spTgt spid="12"/>
                        </p:tgtEl>
                        <p:attrNameLst>
                          <p:attrName>ppt_y</p:attrName>
                        </p:attrNameLst>
                      </p:cBhvr>
                      <p:tavLst>
                        <p:tav tm="0">
                          <p:val>
                            <p:strVal val="#ppt_y"/>
                          </p:val>
                        </p:tav>
                        <p:tav tm="100000">
                          <p:val>
                            <p:strVal val="#ppt_y"/>
                          </p:val>
                        </p:tav>
                      </p:tavLst>
                    </p:anim>
                  </p:childTnLst>
                </p:cTn>
              </p:par>
            </p:tnLst>
          </p:tmpl>
        </p:tmplLst>
      </p:bldP>
      <p:bldP spid="13" grpId="0">
        <p:tmplLst>
          <p:tmpl>
            <p:tnLst>
              <p:par>
                <p:cTn presetID="2" presetClass="entr" presetSubtype="2" decel="100000" fill="hold" nodeType="withEffect">
                  <p:stCondLst>
                    <p:cond delay="50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1000" fill="hold"/>
                        <p:tgtEl>
                          <p:spTgt spid="13"/>
                        </p:tgtEl>
                        <p:attrNameLst>
                          <p:attrName>ppt_x</p:attrName>
                        </p:attrNameLst>
                      </p:cBhvr>
                      <p:tavLst>
                        <p:tav tm="0">
                          <p:val>
                            <p:strVal val="1+#ppt_w/2"/>
                          </p:val>
                        </p:tav>
                        <p:tav tm="100000">
                          <p:val>
                            <p:strVal val="#ppt_x"/>
                          </p:val>
                        </p:tav>
                      </p:tavLst>
                    </p:anim>
                    <p:anim calcmode="lin" valueType="num">
                      <p:cBhvr additive="base">
                        <p:cTn dur="1000" fill="hold"/>
                        <p:tgtEl>
                          <p:spTgt spid="13"/>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624"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060BB-0A34-774B-DA9C-459DB06A0A5D}"/>
              </a:ext>
            </a:extLst>
          </p:cNvPr>
          <p:cNvSpPr>
            <a:spLocks noGrp="1"/>
          </p:cNvSpPr>
          <p:nvPr>
            <p:ph type="title"/>
          </p:nvPr>
        </p:nvSpPr>
        <p:spPr>
          <a:xfrm>
            <a:off x="609600" y="465869"/>
            <a:ext cx="10720551" cy="532614"/>
          </a:xfrm>
        </p:spPr>
        <p:txBody>
          <a:bodyPr vert="horz" lIns="91440" tIns="45720" rIns="91440" bIns="45720" rtlCol="0" anchor="ctr">
            <a:normAutofit/>
          </a:bodyPr>
          <a:lstStyle>
            <a:lvl1pPr>
              <a:defRPr lang="en-US" sz="2400">
                <a:solidFill>
                  <a:schemeClr val="accent3"/>
                </a:solidFill>
              </a:defRPr>
            </a:lvl1pPr>
          </a:lstStyle>
          <a:p>
            <a:pPr lvl="0"/>
            <a:r>
              <a:rPr lang="en-US" dirty="0"/>
              <a:t>Click to edit Master title style</a:t>
            </a:r>
          </a:p>
        </p:txBody>
      </p:sp>
      <p:sp>
        <p:nvSpPr>
          <p:cNvPr id="3" name="Date Placeholder 2">
            <a:extLst>
              <a:ext uri="{FF2B5EF4-FFF2-40B4-BE49-F238E27FC236}">
                <a16:creationId xmlns:a16="http://schemas.microsoft.com/office/drawing/2014/main" id="{1D68EFB8-8222-8E93-39C9-0C803FB84B79}"/>
              </a:ext>
            </a:extLst>
          </p:cNvPr>
          <p:cNvSpPr>
            <a:spLocks noGrp="1"/>
          </p:cNvSpPr>
          <p:nvPr>
            <p:ph type="dt" sz="half" idx="10"/>
          </p:nvPr>
        </p:nvSpPr>
        <p:spPr>
          <a:xfrm>
            <a:off x="609600" y="5991225"/>
            <a:ext cx="769981" cy="365125"/>
          </a:xfrm>
        </p:spPr>
        <p:txBody>
          <a:bodyPr/>
          <a:lstStyle/>
          <a:p>
            <a:fld id="{85E74557-5759-4265-B4B0-872386340D0F}" type="datetimeFigureOut">
              <a:rPr lang="en-US" smtClean="0"/>
              <a:pPr/>
              <a:t>9/11/2024</a:t>
            </a:fld>
            <a:endParaRPr lang="en-US"/>
          </a:p>
        </p:txBody>
      </p:sp>
      <p:sp>
        <p:nvSpPr>
          <p:cNvPr id="5" name="Slide Number Placeholder 4">
            <a:extLst>
              <a:ext uri="{FF2B5EF4-FFF2-40B4-BE49-F238E27FC236}">
                <a16:creationId xmlns:a16="http://schemas.microsoft.com/office/drawing/2014/main" id="{9013760F-A924-ACB2-7D40-312F0B7E1472}"/>
              </a:ext>
            </a:extLst>
          </p:cNvPr>
          <p:cNvSpPr>
            <a:spLocks noGrp="1"/>
          </p:cNvSpPr>
          <p:nvPr>
            <p:ph type="sldNum" sz="quarter" idx="12"/>
          </p:nvPr>
        </p:nvSpPr>
        <p:spPr/>
        <p:txBody>
          <a:bodyPr/>
          <a:lstStyle/>
          <a:p>
            <a:fld id="{D13AA8FF-04B4-4EB8-AD56-A33EAFB551CA}" type="slidenum">
              <a:rPr lang="en-US" smtClean="0"/>
              <a:pPr/>
              <a:t>‹#›</a:t>
            </a:fld>
            <a:endParaRPr lang="en-US"/>
          </a:p>
        </p:txBody>
      </p:sp>
      <p:sp>
        <p:nvSpPr>
          <p:cNvPr id="6" name="Text Placeholder 18">
            <a:extLst>
              <a:ext uri="{FF2B5EF4-FFF2-40B4-BE49-F238E27FC236}">
                <a16:creationId xmlns:a16="http://schemas.microsoft.com/office/drawing/2014/main" id="{7B12441B-87D9-1D66-B280-80BE596A4332}"/>
              </a:ext>
            </a:extLst>
          </p:cNvPr>
          <p:cNvSpPr>
            <a:spLocks noGrp="1"/>
          </p:cNvSpPr>
          <p:nvPr>
            <p:ph type="body" sz="quarter" idx="13" hasCustomPrompt="1"/>
          </p:nvPr>
        </p:nvSpPr>
        <p:spPr>
          <a:xfrm>
            <a:off x="609599" y="998483"/>
            <a:ext cx="10720545" cy="365125"/>
          </a:xfrm>
        </p:spPr>
        <p:txBody>
          <a:bodyPr>
            <a:normAutofit/>
          </a:bodyPr>
          <a:lstStyle>
            <a:lvl1pPr marL="0" indent="0">
              <a:buNone/>
              <a:defRPr sz="1400">
                <a:solidFill>
                  <a:schemeClr val="tx1">
                    <a:lumMod val="65000"/>
                    <a:lumOff val="35000"/>
                  </a:schemeClr>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HERE IS YOUR SUB TITLE</a:t>
            </a:r>
          </a:p>
        </p:txBody>
      </p:sp>
      <p:sp>
        <p:nvSpPr>
          <p:cNvPr id="7" name="Content Placeholder 11">
            <a:extLst>
              <a:ext uri="{FF2B5EF4-FFF2-40B4-BE49-F238E27FC236}">
                <a16:creationId xmlns:a16="http://schemas.microsoft.com/office/drawing/2014/main" id="{321279AB-F588-B314-CE26-9C076C640F5B}"/>
              </a:ext>
            </a:extLst>
          </p:cNvPr>
          <p:cNvSpPr>
            <a:spLocks noGrp="1"/>
          </p:cNvSpPr>
          <p:nvPr>
            <p:ph sz="quarter" idx="15"/>
          </p:nvPr>
        </p:nvSpPr>
        <p:spPr>
          <a:xfrm>
            <a:off x="609599" y="1781120"/>
            <a:ext cx="6969547" cy="3981505"/>
          </a:xfrm>
          <a:noFill/>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reeform: Shape 8">
            <a:extLst>
              <a:ext uri="{FF2B5EF4-FFF2-40B4-BE49-F238E27FC236}">
                <a16:creationId xmlns:a16="http://schemas.microsoft.com/office/drawing/2014/main" id="{CBDEFBD8-ADC2-BC4C-C951-A36461FF4A6E}"/>
              </a:ext>
            </a:extLst>
          </p:cNvPr>
          <p:cNvSpPr/>
          <p:nvPr userDrawn="1"/>
        </p:nvSpPr>
        <p:spPr>
          <a:xfrm>
            <a:off x="8031637" y="1885361"/>
            <a:ext cx="0" cy="3921550"/>
          </a:xfrm>
          <a:custGeom>
            <a:avLst/>
            <a:gdLst>
              <a:gd name="connsiteX0" fmla="*/ 0 w 0"/>
              <a:gd name="connsiteY0" fmla="*/ 0 h 3921550"/>
              <a:gd name="connsiteX1" fmla="*/ 0 w 0"/>
              <a:gd name="connsiteY1" fmla="*/ 3921550 h 3921550"/>
            </a:gdLst>
            <a:ahLst/>
            <a:cxnLst>
              <a:cxn ang="0">
                <a:pos x="connsiteX0" y="connsiteY0"/>
              </a:cxn>
              <a:cxn ang="0">
                <a:pos x="connsiteX1" y="connsiteY1"/>
              </a:cxn>
            </a:cxnLst>
            <a:rect l="l" t="t" r="r" b="b"/>
            <a:pathLst>
              <a:path h="3921550">
                <a:moveTo>
                  <a:pt x="0" y="0"/>
                </a:moveTo>
                <a:lnTo>
                  <a:pt x="0" y="3921550"/>
                </a:lnTo>
              </a:path>
            </a:pathLst>
          </a:custGeom>
          <a:noFill/>
          <a:ln>
            <a:solidFill>
              <a:schemeClr val="accent3"/>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icture Placeholder 11">
            <a:extLst>
              <a:ext uri="{FF2B5EF4-FFF2-40B4-BE49-F238E27FC236}">
                <a16:creationId xmlns:a16="http://schemas.microsoft.com/office/drawing/2014/main" id="{079D8ACB-7BE3-258D-7662-31B5A3822D70}"/>
              </a:ext>
            </a:extLst>
          </p:cNvPr>
          <p:cNvSpPr>
            <a:spLocks noGrp="1"/>
          </p:cNvSpPr>
          <p:nvPr>
            <p:ph type="pic" sz="quarter" idx="16"/>
          </p:nvPr>
        </p:nvSpPr>
        <p:spPr>
          <a:xfrm>
            <a:off x="8059917" y="2172878"/>
            <a:ext cx="3044858" cy="3346516"/>
          </a:xfrm>
          <a:custGeom>
            <a:avLst/>
            <a:gdLst>
              <a:gd name="connsiteX0" fmla="*/ 0 w 3044858"/>
              <a:gd name="connsiteY0" fmla="*/ 0 h 3346516"/>
              <a:gd name="connsiteX1" fmla="*/ 1522429 w 3044858"/>
              <a:gd name="connsiteY1" fmla="*/ 0 h 3346516"/>
              <a:gd name="connsiteX2" fmla="*/ 3044858 w 3044858"/>
              <a:gd name="connsiteY2" fmla="*/ 1522429 h 3346516"/>
              <a:gd name="connsiteX3" fmla="*/ 3044858 w 3044858"/>
              <a:gd name="connsiteY3" fmla="*/ 1824087 h 3346516"/>
              <a:gd name="connsiteX4" fmla="*/ 1522429 w 3044858"/>
              <a:gd name="connsiteY4" fmla="*/ 3346516 h 3346516"/>
              <a:gd name="connsiteX5" fmla="*/ 0 w 3044858"/>
              <a:gd name="connsiteY5" fmla="*/ 3346516 h 3346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4858" h="3346516">
                <a:moveTo>
                  <a:pt x="0" y="0"/>
                </a:moveTo>
                <a:lnTo>
                  <a:pt x="1522429" y="0"/>
                </a:lnTo>
                <a:cubicBezTo>
                  <a:pt x="2363243" y="0"/>
                  <a:pt x="3044858" y="681615"/>
                  <a:pt x="3044858" y="1522429"/>
                </a:cubicBezTo>
                <a:lnTo>
                  <a:pt x="3044858" y="1824087"/>
                </a:lnTo>
                <a:cubicBezTo>
                  <a:pt x="3044858" y="2664901"/>
                  <a:pt x="2363243" y="3346516"/>
                  <a:pt x="1522429" y="3346516"/>
                </a:cubicBezTo>
                <a:lnTo>
                  <a:pt x="0" y="3346516"/>
                </a:lnTo>
                <a:close/>
              </a:path>
            </a:pathLst>
          </a:custGeom>
          <a:solidFill>
            <a:schemeClr val="bg1">
              <a:lumMod val="75000"/>
            </a:schemeClr>
          </a:solidFill>
        </p:spPr>
        <p:txBody>
          <a:bodyPr wrap="square">
            <a:noAutofit/>
          </a:bodyPr>
          <a:lstStyle/>
          <a:p>
            <a:endParaRPr lang="en-US"/>
          </a:p>
        </p:txBody>
      </p:sp>
      <p:sp>
        <p:nvSpPr>
          <p:cNvPr id="13" name="Freeform: Shape 12">
            <a:extLst>
              <a:ext uri="{FF2B5EF4-FFF2-40B4-BE49-F238E27FC236}">
                <a16:creationId xmlns:a16="http://schemas.microsoft.com/office/drawing/2014/main" id="{13EAC1EA-8EF2-155E-305E-C3F03EF75703}"/>
              </a:ext>
            </a:extLst>
          </p:cNvPr>
          <p:cNvSpPr/>
          <p:nvPr userDrawn="1"/>
        </p:nvSpPr>
        <p:spPr>
          <a:xfrm>
            <a:off x="2" y="0"/>
            <a:ext cx="700704" cy="1363608"/>
          </a:xfrm>
          <a:custGeom>
            <a:avLst/>
            <a:gdLst>
              <a:gd name="connsiteX0" fmla="*/ 0 w 915451"/>
              <a:gd name="connsiteY0" fmla="*/ 0 h 1781518"/>
              <a:gd name="connsiteX1" fmla="*/ 856317 w 915451"/>
              <a:gd name="connsiteY1" fmla="*/ 0 h 1781518"/>
              <a:gd name="connsiteX2" fmla="*/ 888288 w 915451"/>
              <a:gd name="connsiteY2" fmla="*/ 77350 h 1781518"/>
              <a:gd name="connsiteX3" fmla="*/ 914400 w 915451"/>
              <a:gd name="connsiteY3" fmla="*/ 252248 h 1781518"/>
              <a:gd name="connsiteX4" fmla="*/ 336331 w 915451"/>
              <a:gd name="connsiteY4" fmla="*/ 830317 h 1781518"/>
              <a:gd name="connsiteX5" fmla="*/ 462455 w 915451"/>
              <a:gd name="connsiteY5" fmla="*/ 1345324 h 1781518"/>
              <a:gd name="connsiteX6" fmla="*/ 86793 w 915451"/>
              <a:gd name="connsiteY6" fmla="*/ 1725862 h 1781518"/>
              <a:gd name="connsiteX7" fmla="*/ 0 w 915451"/>
              <a:gd name="connsiteY7" fmla="*/ 1781518 h 1781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5451" h="1781518">
                <a:moveTo>
                  <a:pt x="0" y="0"/>
                </a:moveTo>
                <a:lnTo>
                  <a:pt x="856317" y="0"/>
                </a:lnTo>
                <a:lnTo>
                  <a:pt x="888288" y="77350"/>
                </a:lnTo>
                <a:cubicBezTo>
                  <a:pt x="909364" y="141123"/>
                  <a:pt x="918779" y="201886"/>
                  <a:pt x="914400" y="252248"/>
                </a:cubicBezTo>
                <a:cubicBezTo>
                  <a:pt x="896883" y="453696"/>
                  <a:pt x="411655" y="648138"/>
                  <a:pt x="336331" y="830317"/>
                </a:cubicBezTo>
                <a:cubicBezTo>
                  <a:pt x="261007" y="1012496"/>
                  <a:pt x="541282" y="1178910"/>
                  <a:pt x="462455" y="1345324"/>
                </a:cubicBezTo>
                <a:cubicBezTo>
                  <a:pt x="413188" y="1449333"/>
                  <a:pt x="240069" y="1617663"/>
                  <a:pt x="86793" y="1725862"/>
                </a:cubicBezTo>
                <a:lnTo>
                  <a:pt x="0" y="1781518"/>
                </a:ln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AE443BEC-53E4-0D88-1C7C-657008744706}"/>
              </a:ext>
            </a:extLst>
          </p:cNvPr>
          <p:cNvSpPr/>
          <p:nvPr userDrawn="1"/>
        </p:nvSpPr>
        <p:spPr>
          <a:xfrm flipV="1">
            <a:off x="5969875" y="0"/>
            <a:ext cx="4014952" cy="2021044"/>
          </a:xfrm>
          <a:custGeom>
            <a:avLst/>
            <a:gdLst>
              <a:gd name="connsiteX0" fmla="*/ 2154621 w 4309242"/>
              <a:gd name="connsiteY0" fmla="*/ 0 h 2169184"/>
              <a:gd name="connsiteX1" fmla="*/ 4309242 w 4309242"/>
              <a:gd name="connsiteY1" fmla="*/ 2154621 h 2169184"/>
              <a:gd name="connsiteX2" fmla="*/ 4308507 w 4309242"/>
              <a:gd name="connsiteY2" fmla="*/ 2169184 h 2169184"/>
              <a:gd name="connsiteX3" fmla="*/ 736 w 4309242"/>
              <a:gd name="connsiteY3" fmla="*/ 2169184 h 2169184"/>
              <a:gd name="connsiteX4" fmla="*/ 0 w 4309242"/>
              <a:gd name="connsiteY4" fmla="*/ 2154621 h 2169184"/>
              <a:gd name="connsiteX5" fmla="*/ 2154621 w 4309242"/>
              <a:gd name="connsiteY5" fmla="*/ 0 h 2169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9242" h="2169184">
                <a:moveTo>
                  <a:pt x="2154621" y="0"/>
                </a:moveTo>
                <a:cubicBezTo>
                  <a:pt x="3344585" y="0"/>
                  <a:pt x="4309242" y="964657"/>
                  <a:pt x="4309242" y="2154621"/>
                </a:cubicBezTo>
                <a:lnTo>
                  <a:pt x="4308507" y="2169184"/>
                </a:lnTo>
                <a:lnTo>
                  <a:pt x="736" y="2169184"/>
                </a:lnTo>
                <a:lnTo>
                  <a:pt x="0" y="2154621"/>
                </a:lnTo>
                <a:cubicBezTo>
                  <a:pt x="0" y="964657"/>
                  <a:pt x="964657" y="0"/>
                  <a:pt x="2154621" y="0"/>
                </a:cubicBezTo>
                <a:close/>
              </a:path>
            </a:pathLst>
          </a:custGeom>
          <a:solidFill>
            <a:schemeClr val="accent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oup 10">
            <a:extLst>
              <a:ext uri="{FF2B5EF4-FFF2-40B4-BE49-F238E27FC236}">
                <a16:creationId xmlns:a16="http://schemas.microsoft.com/office/drawing/2014/main" id="{28178712-F572-7033-C14E-844DD7FF7373}"/>
              </a:ext>
            </a:extLst>
          </p:cNvPr>
          <p:cNvGrpSpPr/>
          <p:nvPr userDrawn="1"/>
        </p:nvGrpSpPr>
        <p:grpSpPr>
          <a:xfrm>
            <a:off x="4015456" y="5998778"/>
            <a:ext cx="4161088" cy="350018"/>
            <a:chOff x="4015456" y="5991225"/>
            <a:chExt cx="4161088" cy="350018"/>
          </a:xfrm>
        </p:grpSpPr>
        <p:sp>
          <p:nvSpPr>
            <p:cNvPr id="14" name="TextBox 13">
              <a:extLst>
                <a:ext uri="{FF2B5EF4-FFF2-40B4-BE49-F238E27FC236}">
                  <a16:creationId xmlns:a16="http://schemas.microsoft.com/office/drawing/2014/main" id="{151718EE-1A16-C801-03A0-5452428D35BD}"/>
                </a:ext>
              </a:extLst>
            </p:cNvPr>
            <p:cNvSpPr txBox="1"/>
            <p:nvPr userDrawn="1"/>
          </p:nvSpPr>
          <p:spPr>
            <a:xfrm>
              <a:off x="5202968" y="6156577"/>
              <a:ext cx="1786066" cy="184666"/>
            </a:xfrm>
            <a:prstGeom prst="rect">
              <a:avLst/>
            </a:prstGeom>
            <a:noFill/>
          </p:spPr>
          <p:txBody>
            <a:bodyPr wrap="none" rtlCol="0">
              <a:spAutoFit/>
            </a:bodyPr>
            <a:lstStyle/>
            <a:p>
              <a:pPr algn="ctr"/>
              <a:r>
                <a:rPr lang="en-US" sz="600" dirty="0"/>
                <a:t>HOPE  </a:t>
              </a:r>
              <a:r>
                <a:rPr lang="en-US" sz="600" dirty="0">
                  <a:solidFill>
                    <a:schemeClr val="accent3"/>
                  </a:solidFill>
                </a:rPr>
                <a:t>I  </a:t>
              </a:r>
              <a:r>
                <a:rPr lang="en-US" sz="600" dirty="0"/>
                <a:t>PERSEVERANCE </a:t>
              </a:r>
              <a:r>
                <a:rPr lang="en-US" sz="600" dirty="0">
                  <a:solidFill>
                    <a:schemeClr val="accent3"/>
                  </a:solidFill>
                </a:rPr>
                <a:t> I  </a:t>
              </a:r>
              <a:r>
                <a:rPr lang="en-US" sz="600" dirty="0"/>
                <a:t>RESPECT </a:t>
              </a:r>
              <a:r>
                <a:rPr lang="en-US" sz="600" dirty="0">
                  <a:solidFill>
                    <a:schemeClr val="accent3"/>
                  </a:solidFill>
                </a:rPr>
                <a:t> I  </a:t>
              </a:r>
              <a:r>
                <a:rPr lang="en-US" sz="600" dirty="0"/>
                <a:t>LOVE</a:t>
              </a:r>
            </a:p>
          </p:txBody>
        </p:sp>
        <p:sp>
          <p:nvSpPr>
            <p:cNvPr id="15" name="TextBox 14">
              <a:extLst>
                <a:ext uri="{FF2B5EF4-FFF2-40B4-BE49-F238E27FC236}">
                  <a16:creationId xmlns:a16="http://schemas.microsoft.com/office/drawing/2014/main" id="{A308D629-CABD-4FEA-3854-A4BD4A9C9F74}"/>
                </a:ext>
              </a:extLst>
            </p:cNvPr>
            <p:cNvSpPr txBox="1"/>
            <p:nvPr userDrawn="1"/>
          </p:nvSpPr>
          <p:spPr>
            <a:xfrm>
              <a:off x="4015456" y="5991225"/>
              <a:ext cx="4161088" cy="215444"/>
            </a:xfrm>
            <a:prstGeom prst="rect">
              <a:avLst/>
            </a:prstGeom>
            <a:noFill/>
          </p:spPr>
          <p:txBody>
            <a:bodyPr wrap="square" rtlCol="0">
              <a:spAutoFit/>
            </a:bodyPr>
            <a:lstStyle/>
            <a:p>
              <a:pPr algn="ctr"/>
              <a:r>
                <a:rPr lang="en-US" sz="800" b="0" i="0" dirty="0">
                  <a:solidFill>
                    <a:schemeClr val="accent3"/>
                  </a:solidFill>
                  <a:effectLst/>
                  <a:latin typeface="+mj-lt"/>
                </a:rPr>
                <a:t>“SHINING LIGHT ON A WORLD OF POSSIBILITIES”</a:t>
              </a:r>
              <a:endParaRPr lang="en-US" sz="800" dirty="0">
                <a:solidFill>
                  <a:schemeClr val="accent3"/>
                </a:solidFill>
                <a:latin typeface="+mj-lt"/>
              </a:endParaRPr>
            </a:p>
          </p:txBody>
        </p:sp>
      </p:grpSp>
    </p:spTree>
    <p:extLst>
      <p:ext uri="{BB962C8B-B14F-4D97-AF65-F5344CB8AC3E}">
        <p14:creationId xmlns:p14="http://schemas.microsoft.com/office/powerpoint/2010/main" val="18678225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000"/>
                                        <p:tgtEl>
                                          <p:spTgt spid="9"/>
                                        </p:tgtEl>
                                      </p:cBhvr>
                                    </p:animEffect>
                                  </p:childTnLst>
                                </p:cTn>
                              </p:par>
                              <p:par>
                                <p:cTn id="8" presetID="22" presetClass="entr" presetSubtype="8" fill="hold" grpId="0" nodeType="withEffect">
                                  <p:stCondLst>
                                    <p:cond delay="20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1000"/>
                                        <p:tgtEl>
                                          <p:spTgt spid="12"/>
                                        </p:tgtEl>
                                      </p:cBhvr>
                                    </p:animEffect>
                                  </p:childTnLst>
                                </p:cTn>
                              </p:par>
                              <p:par>
                                <p:cTn id="11" presetID="2" presetClass="entr" presetSubtype="8" decel="100000" fill="hold" grpId="0" nodeType="withEffect">
                                  <p:stCondLst>
                                    <p:cond delay="30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1000" fill="hold"/>
                                        <p:tgtEl>
                                          <p:spTgt spid="2"/>
                                        </p:tgtEl>
                                        <p:attrNameLst>
                                          <p:attrName>ppt_x</p:attrName>
                                        </p:attrNameLst>
                                      </p:cBhvr>
                                      <p:tavLst>
                                        <p:tav tm="0">
                                          <p:val>
                                            <p:strVal val="0-#ppt_w/2"/>
                                          </p:val>
                                        </p:tav>
                                        <p:tav tm="100000">
                                          <p:val>
                                            <p:strVal val="#ppt_x"/>
                                          </p:val>
                                        </p:tav>
                                      </p:tavLst>
                                    </p:anim>
                                    <p:anim calcmode="lin" valueType="num">
                                      <p:cBhvr additive="base">
                                        <p:cTn id="14" dur="1000" fill="hold"/>
                                        <p:tgtEl>
                                          <p:spTgt spid="2"/>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40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1000" fill="hold"/>
                                        <p:tgtEl>
                                          <p:spTgt spid="6"/>
                                        </p:tgtEl>
                                        <p:attrNameLst>
                                          <p:attrName>ppt_x</p:attrName>
                                        </p:attrNameLst>
                                      </p:cBhvr>
                                      <p:tavLst>
                                        <p:tav tm="0">
                                          <p:val>
                                            <p:strVal val="0-#ppt_w/2"/>
                                          </p:val>
                                        </p:tav>
                                        <p:tav tm="100000">
                                          <p:val>
                                            <p:strVal val="#ppt_x"/>
                                          </p:val>
                                        </p:tav>
                                      </p:tavLst>
                                    </p:anim>
                                    <p:anim calcmode="lin" valueType="num">
                                      <p:cBhvr additive="base">
                                        <p:cTn id="18" dur="1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0" fill="hold"/>
                                        <p:tgtEl>
                                          <p:spTgt spid="7"/>
                                        </p:tgtEl>
                                        <p:attrNameLst>
                                          <p:attrName>ppt_x</p:attrName>
                                        </p:attrNameLst>
                                      </p:cBhvr>
                                      <p:tavLst>
                                        <p:tav tm="0">
                                          <p:val>
                                            <p:strVal val="0-#ppt_w/2"/>
                                          </p:val>
                                        </p:tav>
                                        <p:tav tm="100000">
                                          <p:val>
                                            <p:strVal val="#ppt_x"/>
                                          </p:val>
                                        </p:tav>
                                      </p:tavLst>
                                    </p:anim>
                                    <p:anim calcmode="lin" valueType="num">
                                      <p:cBhvr additive="base">
                                        <p:cTn id="22" dur="1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1" decel="10000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1000" fill="hold"/>
                                        <p:tgtEl>
                                          <p:spTgt spid="21"/>
                                        </p:tgtEl>
                                        <p:attrNameLst>
                                          <p:attrName>ppt_x</p:attrName>
                                        </p:attrNameLst>
                                      </p:cBhvr>
                                      <p:tavLst>
                                        <p:tav tm="0">
                                          <p:val>
                                            <p:strVal val="#ppt_x"/>
                                          </p:val>
                                        </p:tav>
                                        <p:tav tm="100000">
                                          <p:val>
                                            <p:strVal val="#ppt_x"/>
                                          </p:val>
                                        </p:tav>
                                      </p:tavLst>
                                    </p:anim>
                                    <p:anim calcmode="lin" valueType="num">
                                      <p:cBhvr additive="base">
                                        <p:cTn id="26" dur="1000" fill="hold"/>
                                        <p:tgtEl>
                                          <p:spTgt spid="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tmplLst>
          <p:tmpl>
            <p:tnLst>
              <p:par>
                <p:cTn presetID="2" presetClass="entr" presetSubtype="8" decel="100000" fill="hold" nodeType="withEffect">
                  <p:stCondLst>
                    <p:cond delay="40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0-#ppt_w/2"/>
                          </p:val>
                        </p:tav>
                        <p:tav tm="100000">
                          <p:val>
                            <p:strVal val="#ppt_x"/>
                          </p:val>
                        </p:tav>
                      </p:tavLst>
                    </p:anim>
                    <p:anim calcmode="lin" valueType="num">
                      <p:cBhvr additive="base">
                        <p:cTn dur="1000" fill="hold"/>
                        <p:tgtEl>
                          <p:spTgt spid="6"/>
                        </p:tgtEl>
                        <p:attrNameLst>
                          <p:attrName>ppt_y</p:attrName>
                        </p:attrNameLst>
                      </p:cBhvr>
                      <p:tavLst>
                        <p:tav tm="0">
                          <p:val>
                            <p:strVal val="#ppt_y"/>
                          </p:val>
                        </p:tav>
                        <p:tav tm="100000">
                          <p:val>
                            <p:strVal val="#ppt_y"/>
                          </p:val>
                        </p:tav>
                      </p:tavLst>
                    </p:anim>
                  </p:childTnLst>
                </p:cTn>
              </p:par>
            </p:tnLst>
          </p:tmpl>
        </p:tmplLst>
      </p:bldP>
      <p:bldP spid="7" grpId="0">
        <p:tmplLst>
          <p:tmpl>
            <p:tnLst>
              <p:par>
                <p:cTn presetID="2" presetClass="entr" presetSubtype="8" decel="100000" fill="hold" nodeType="withEffect">
                  <p:stCondLst>
                    <p:cond delay="50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0-#ppt_w/2"/>
                          </p:val>
                        </p:tav>
                        <p:tav tm="100000">
                          <p:val>
                            <p:strVal val="#ppt_x"/>
                          </p:val>
                        </p:tav>
                      </p:tavLst>
                    </p:anim>
                    <p:anim calcmode="lin" valueType="num">
                      <p:cBhvr additive="base">
                        <p:cTn dur="1000" fill="hold"/>
                        <p:tgtEl>
                          <p:spTgt spid="7"/>
                        </p:tgtEl>
                        <p:attrNameLst>
                          <p:attrName>ppt_y</p:attrName>
                        </p:attrNameLst>
                      </p:cBhvr>
                      <p:tavLst>
                        <p:tav tm="0">
                          <p:val>
                            <p:strVal val="#ppt_y"/>
                          </p:val>
                        </p:tav>
                        <p:tav tm="100000">
                          <p:val>
                            <p:strVal val="#ppt_y"/>
                          </p:val>
                        </p:tav>
                      </p:tavLst>
                    </p:anim>
                  </p:childTnLst>
                </p:cTn>
              </p:par>
            </p:tnLst>
          </p:tmpl>
        </p:tmplLst>
      </p:bldP>
      <p:bldP spid="9" grpId="0" animBg="1"/>
      <p:bldP spid="12" grpId="0" animBg="1"/>
      <p:bldP spid="21"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DDB1F-162F-851E-43CF-21A1B8FAFC3E}"/>
              </a:ext>
            </a:extLst>
          </p:cNvPr>
          <p:cNvSpPr>
            <a:spLocks noGrp="1"/>
          </p:cNvSpPr>
          <p:nvPr>
            <p:ph type="title"/>
          </p:nvPr>
        </p:nvSpPr>
        <p:spPr>
          <a:xfrm>
            <a:off x="609601" y="457201"/>
            <a:ext cx="10562896" cy="523188"/>
          </a:xfrm>
        </p:spPr>
        <p:txBody>
          <a:bodyPr vert="horz" lIns="91440" tIns="45720" rIns="91440" bIns="45720" rtlCol="0" anchor="ctr">
            <a:normAutofit/>
          </a:bodyPr>
          <a:lstStyle>
            <a:lvl1pPr>
              <a:defRPr lang="en-US" sz="2400">
                <a:solidFill>
                  <a:schemeClr val="accent3"/>
                </a:solidFill>
              </a:defRPr>
            </a:lvl1pPr>
          </a:lstStyle>
          <a:p>
            <a:pPr lvl="0"/>
            <a:r>
              <a:rPr lang="en-US" dirty="0"/>
              <a:t>Click to edit Master title style</a:t>
            </a:r>
          </a:p>
        </p:txBody>
      </p:sp>
      <p:sp>
        <p:nvSpPr>
          <p:cNvPr id="3" name="Date Placeholder 2">
            <a:extLst>
              <a:ext uri="{FF2B5EF4-FFF2-40B4-BE49-F238E27FC236}">
                <a16:creationId xmlns:a16="http://schemas.microsoft.com/office/drawing/2014/main" id="{1D885415-0440-5530-5B2A-EC360CE0D442}"/>
              </a:ext>
            </a:extLst>
          </p:cNvPr>
          <p:cNvSpPr>
            <a:spLocks noGrp="1"/>
          </p:cNvSpPr>
          <p:nvPr>
            <p:ph type="dt" sz="half" idx="10"/>
          </p:nvPr>
        </p:nvSpPr>
        <p:spPr/>
        <p:txBody>
          <a:bodyPr/>
          <a:lstStyle/>
          <a:p>
            <a:fld id="{85E74557-5759-4265-B4B0-872386340D0F}" type="datetimeFigureOut">
              <a:rPr lang="en-US" smtClean="0"/>
              <a:pPr/>
              <a:t>9/11/2024</a:t>
            </a:fld>
            <a:endParaRPr lang="en-US"/>
          </a:p>
        </p:txBody>
      </p:sp>
      <p:sp>
        <p:nvSpPr>
          <p:cNvPr id="4" name="Footer Placeholder 3">
            <a:extLst>
              <a:ext uri="{FF2B5EF4-FFF2-40B4-BE49-F238E27FC236}">
                <a16:creationId xmlns:a16="http://schemas.microsoft.com/office/drawing/2014/main" id="{3B5565E0-FEE0-1216-2A11-5C3174BD800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CF724FF-0A99-D4ED-8ED3-7D8719195003}"/>
              </a:ext>
            </a:extLst>
          </p:cNvPr>
          <p:cNvSpPr>
            <a:spLocks noGrp="1"/>
          </p:cNvSpPr>
          <p:nvPr>
            <p:ph type="sldNum" sz="quarter" idx="12"/>
          </p:nvPr>
        </p:nvSpPr>
        <p:spPr/>
        <p:txBody>
          <a:bodyPr/>
          <a:lstStyle/>
          <a:p>
            <a:fld id="{D13AA8FF-04B4-4EB8-AD56-A33EAFB551CA}" type="slidenum">
              <a:rPr lang="en-US" smtClean="0"/>
              <a:pPr/>
              <a:t>‹#›</a:t>
            </a:fld>
            <a:endParaRPr lang="en-US"/>
          </a:p>
        </p:txBody>
      </p:sp>
      <p:sp>
        <p:nvSpPr>
          <p:cNvPr id="6" name="Text Placeholder 18">
            <a:extLst>
              <a:ext uri="{FF2B5EF4-FFF2-40B4-BE49-F238E27FC236}">
                <a16:creationId xmlns:a16="http://schemas.microsoft.com/office/drawing/2014/main" id="{E5861A03-2411-4CA1-D17F-FF0864108BFC}"/>
              </a:ext>
            </a:extLst>
          </p:cNvPr>
          <p:cNvSpPr>
            <a:spLocks noGrp="1"/>
          </p:cNvSpPr>
          <p:nvPr>
            <p:ph type="body" sz="quarter" idx="13" hasCustomPrompt="1"/>
          </p:nvPr>
        </p:nvSpPr>
        <p:spPr>
          <a:xfrm>
            <a:off x="609600" y="998483"/>
            <a:ext cx="10562896" cy="365125"/>
          </a:xfrm>
        </p:spPr>
        <p:txBody>
          <a:bodyPr>
            <a:normAutofit/>
          </a:bodyPr>
          <a:lstStyle>
            <a:lvl1pPr marL="0" indent="0">
              <a:buNone/>
              <a:defRPr sz="1400">
                <a:solidFill>
                  <a:schemeClr val="tx1">
                    <a:lumMod val="65000"/>
                    <a:lumOff val="35000"/>
                  </a:schemeClr>
                </a:solidFill>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HERE IS YOUR SUB TITLE</a:t>
            </a:r>
          </a:p>
        </p:txBody>
      </p:sp>
      <p:sp>
        <p:nvSpPr>
          <p:cNvPr id="12" name="Content Placeholder 11">
            <a:extLst>
              <a:ext uri="{FF2B5EF4-FFF2-40B4-BE49-F238E27FC236}">
                <a16:creationId xmlns:a16="http://schemas.microsoft.com/office/drawing/2014/main" id="{0629C81E-29C4-5D01-EAD1-9FAAD1FB51FE}"/>
              </a:ext>
            </a:extLst>
          </p:cNvPr>
          <p:cNvSpPr>
            <a:spLocks noGrp="1"/>
          </p:cNvSpPr>
          <p:nvPr>
            <p:ph sz="quarter" idx="15"/>
          </p:nvPr>
        </p:nvSpPr>
        <p:spPr>
          <a:xfrm>
            <a:off x="609600" y="1690440"/>
            <a:ext cx="3563690" cy="3981505"/>
          </a:xfrm>
          <a:noFill/>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11">
            <a:extLst>
              <a:ext uri="{FF2B5EF4-FFF2-40B4-BE49-F238E27FC236}">
                <a16:creationId xmlns:a16="http://schemas.microsoft.com/office/drawing/2014/main" id="{64CE95F0-8AFB-E2CC-720F-319C4F1ABF5D}"/>
              </a:ext>
            </a:extLst>
          </p:cNvPr>
          <p:cNvSpPr>
            <a:spLocks noGrp="1"/>
          </p:cNvSpPr>
          <p:nvPr>
            <p:ph sz="quarter" idx="16"/>
          </p:nvPr>
        </p:nvSpPr>
        <p:spPr>
          <a:xfrm>
            <a:off x="4326997" y="1690440"/>
            <a:ext cx="3423076" cy="3981505"/>
          </a:xfrm>
          <a:noFill/>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1">
            <a:extLst>
              <a:ext uri="{FF2B5EF4-FFF2-40B4-BE49-F238E27FC236}">
                <a16:creationId xmlns:a16="http://schemas.microsoft.com/office/drawing/2014/main" id="{0FFAF099-EF8B-AC83-5003-197E0CF5C906}"/>
              </a:ext>
            </a:extLst>
          </p:cNvPr>
          <p:cNvSpPr>
            <a:spLocks noGrp="1"/>
          </p:cNvSpPr>
          <p:nvPr>
            <p:ph sz="quarter" idx="14"/>
          </p:nvPr>
        </p:nvSpPr>
        <p:spPr>
          <a:xfrm>
            <a:off x="7903779" y="1690440"/>
            <a:ext cx="3268717" cy="3981505"/>
          </a:xfrm>
          <a:solidFill>
            <a:schemeClr val="bg1">
              <a:lumMod val="85000"/>
            </a:schemeClr>
          </a:solidFill>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Freeform: Shape 15">
            <a:extLst>
              <a:ext uri="{FF2B5EF4-FFF2-40B4-BE49-F238E27FC236}">
                <a16:creationId xmlns:a16="http://schemas.microsoft.com/office/drawing/2014/main" id="{00BF019B-AE78-65C8-408A-14B8C6D30ED4}"/>
              </a:ext>
            </a:extLst>
          </p:cNvPr>
          <p:cNvSpPr/>
          <p:nvPr userDrawn="1"/>
        </p:nvSpPr>
        <p:spPr>
          <a:xfrm>
            <a:off x="2" y="0"/>
            <a:ext cx="700704" cy="1363608"/>
          </a:xfrm>
          <a:custGeom>
            <a:avLst/>
            <a:gdLst>
              <a:gd name="connsiteX0" fmla="*/ 0 w 915451"/>
              <a:gd name="connsiteY0" fmla="*/ 0 h 1781518"/>
              <a:gd name="connsiteX1" fmla="*/ 856317 w 915451"/>
              <a:gd name="connsiteY1" fmla="*/ 0 h 1781518"/>
              <a:gd name="connsiteX2" fmla="*/ 888288 w 915451"/>
              <a:gd name="connsiteY2" fmla="*/ 77350 h 1781518"/>
              <a:gd name="connsiteX3" fmla="*/ 914400 w 915451"/>
              <a:gd name="connsiteY3" fmla="*/ 252248 h 1781518"/>
              <a:gd name="connsiteX4" fmla="*/ 336331 w 915451"/>
              <a:gd name="connsiteY4" fmla="*/ 830317 h 1781518"/>
              <a:gd name="connsiteX5" fmla="*/ 462455 w 915451"/>
              <a:gd name="connsiteY5" fmla="*/ 1345324 h 1781518"/>
              <a:gd name="connsiteX6" fmla="*/ 86793 w 915451"/>
              <a:gd name="connsiteY6" fmla="*/ 1725862 h 1781518"/>
              <a:gd name="connsiteX7" fmla="*/ 0 w 915451"/>
              <a:gd name="connsiteY7" fmla="*/ 1781518 h 1781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5451" h="1781518">
                <a:moveTo>
                  <a:pt x="0" y="0"/>
                </a:moveTo>
                <a:lnTo>
                  <a:pt x="856317" y="0"/>
                </a:lnTo>
                <a:lnTo>
                  <a:pt x="888288" y="77350"/>
                </a:lnTo>
                <a:cubicBezTo>
                  <a:pt x="909364" y="141123"/>
                  <a:pt x="918779" y="201886"/>
                  <a:pt x="914400" y="252248"/>
                </a:cubicBezTo>
                <a:cubicBezTo>
                  <a:pt x="896883" y="453696"/>
                  <a:pt x="411655" y="648138"/>
                  <a:pt x="336331" y="830317"/>
                </a:cubicBezTo>
                <a:cubicBezTo>
                  <a:pt x="261007" y="1012496"/>
                  <a:pt x="541282" y="1178910"/>
                  <a:pt x="462455" y="1345324"/>
                </a:cubicBezTo>
                <a:cubicBezTo>
                  <a:pt x="413188" y="1449333"/>
                  <a:pt x="240069" y="1617663"/>
                  <a:pt x="86793" y="1725862"/>
                </a:cubicBezTo>
                <a:lnTo>
                  <a:pt x="0" y="1781518"/>
                </a:ln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92719F9A-BE6D-C5AB-89F6-A59B05A397B3}"/>
              </a:ext>
            </a:extLst>
          </p:cNvPr>
          <p:cNvSpPr/>
          <p:nvPr userDrawn="1"/>
        </p:nvSpPr>
        <p:spPr>
          <a:xfrm>
            <a:off x="1164636" y="4836956"/>
            <a:ext cx="4014952" cy="2021044"/>
          </a:xfrm>
          <a:custGeom>
            <a:avLst/>
            <a:gdLst>
              <a:gd name="connsiteX0" fmla="*/ 2154621 w 4309242"/>
              <a:gd name="connsiteY0" fmla="*/ 0 h 2169184"/>
              <a:gd name="connsiteX1" fmla="*/ 4309242 w 4309242"/>
              <a:gd name="connsiteY1" fmla="*/ 2154621 h 2169184"/>
              <a:gd name="connsiteX2" fmla="*/ 4308507 w 4309242"/>
              <a:gd name="connsiteY2" fmla="*/ 2169184 h 2169184"/>
              <a:gd name="connsiteX3" fmla="*/ 736 w 4309242"/>
              <a:gd name="connsiteY3" fmla="*/ 2169184 h 2169184"/>
              <a:gd name="connsiteX4" fmla="*/ 0 w 4309242"/>
              <a:gd name="connsiteY4" fmla="*/ 2154621 h 2169184"/>
              <a:gd name="connsiteX5" fmla="*/ 2154621 w 4309242"/>
              <a:gd name="connsiteY5" fmla="*/ 0 h 2169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9242" h="2169184">
                <a:moveTo>
                  <a:pt x="2154621" y="0"/>
                </a:moveTo>
                <a:cubicBezTo>
                  <a:pt x="3344585" y="0"/>
                  <a:pt x="4309242" y="964657"/>
                  <a:pt x="4309242" y="2154621"/>
                </a:cubicBezTo>
                <a:lnTo>
                  <a:pt x="4308507" y="2169184"/>
                </a:lnTo>
                <a:lnTo>
                  <a:pt x="736" y="2169184"/>
                </a:lnTo>
                <a:lnTo>
                  <a:pt x="0" y="2154621"/>
                </a:lnTo>
                <a:cubicBezTo>
                  <a:pt x="0" y="964657"/>
                  <a:pt x="964657" y="0"/>
                  <a:pt x="2154621" y="0"/>
                </a:cubicBezTo>
                <a:close/>
              </a:path>
            </a:pathLst>
          </a:custGeom>
          <a:solidFill>
            <a:schemeClr val="accent1">
              <a:alpha val="2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7" name="Group 6">
            <a:extLst>
              <a:ext uri="{FF2B5EF4-FFF2-40B4-BE49-F238E27FC236}">
                <a16:creationId xmlns:a16="http://schemas.microsoft.com/office/drawing/2014/main" id="{787FB692-494D-8C32-D1EA-BC6B323459CE}"/>
              </a:ext>
            </a:extLst>
          </p:cNvPr>
          <p:cNvGrpSpPr/>
          <p:nvPr userDrawn="1"/>
        </p:nvGrpSpPr>
        <p:grpSpPr>
          <a:xfrm>
            <a:off x="4015456" y="5998778"/>
            <a:ext cx="4161088" cy="350018"/>
            <a:chOff x="4015456" y="5991225"/>
            <a:chExt cx="4161088" cy="350018"/>
          </a:xfrm>
        </p:grpSpPr>
        <p:sp>
          <p:nvSpPr>
            <p:cNvPr id="8" name="TextBox 7">
              <a:extLst>
                <a:ext uri="{FF2B5EF4-FFF2-40B4-BE49-F238E27FC236}">
                  <a16:creationId xmlns:a16="http://schemas.microsoft.com/office/drawing/2014/main" id="{C3218626-633D-B091-3913-D42F72CE3C3C}"/>
                </a:ext>
              </a:extLst>
            </p:cNvPr>
            <p:cNvSpPr txBox="1"/>
            <p:nvPr userDrawn="1"/>
          </p:nvSpPr>
          <p:spPr>
            <a:xfrm>
              <a:off x="5202968" y="6156577"/>
              <a:ext cx="1786066" cy="184666"/>
            </a:xfrm>
            <a:prstGeom prst="rect">
              <a:avLst/>
            </a:prstGeom>
            <a:noFill/>
          </p:spPr>
          <p:txBody>
            <a:bodyPr wrap="none" rtlCol="0">
              <a:spAutoFit/>
            </a:bodyPr>
            <a:lstStyle/>
            <a:p>
              <a:pPr algn="ctr"/>
              <a:r>
                <a:rPr lang="en-US" sz="600" dirty="0"/>
                <a:t>HOPE  </a:t>
              </a:r>
              <a:r>
                <a:rPr lang="en-US" sz="600" dirty="0">
                  <a:solidFill>
                    <a:schemeClr val="accent3"/>
                  </a:solidFill>
                </a:rPr>
                <a:t>I  </a:t>
              </a:r>
              <a:r>
                <a:rPr lang="en-US" sz="600" dirty="0"/>
                <a:t>PERSEVERANCE </a:t>
              </a:r>
              <a:r>
                <a:rPr lang="en-US" sz="600" dirty="0">
                  <a:solidFill>
                    <a:schemeClr val="accent3"/>
                  </a:solidFill>
                </a:rPr>
                <a:t> I  </a:t>
              </a:r>
              <a:r>
                <a:rPr lang="en-US" sz="600" dirty="0"/>
                <a:t>RESPECT </a:t>
              </a:r>
              <a:r>
                <a:rPr lang="en-US" sz="600" dirty="0">
                  <a:solidFill>
                    <a:schemeClr val="accent3"/>
                  </a:solidFill>
                </a:rPr>
                <a:t> I  </a:t>
              </a:r>
              <a:r>
                <a:rPr lang="en-US" sz="600" dirty="0"/>
                <a:t>LOVE</a:t>
              </a:r>
            </a:p>
          </p:txBody>
        </p:sp>
        <p:sp>
          <p:nvSpPr>
            <p:cNvPr id="9" name="TextBox 8">
              <a:extLst>
                <a:ext uri="{FF2B5EF4-FFF2-40B4-BE49-F238E27FC236}">
                  <a16:creationId xmlns:a16="http://schemas.microsoft.com/office/drawing/2014/main" id="{8A98B6CE-0F62-1864-D074-C05257482254}"/>
                </a:ext>
              </a:extLst>
            </p:cNvPr>
            <p:cNvSpPr txBox="1"/>
            <p:nvPr userDrawn="1"/>
          </p:nvSpPr>
          <p:spPr>
            <a:xfrm>
              <a:off x="4015456" y="5991225"/>
              <a:ext cx="4161088" cy="215444"/>
            </a:xfrm>
            <a:prstGeom prst="rect">
              <a:avLst/>
            </a:prstGeom>
            <a:noFill/>
          </p:spPr>
          <p:txBody>
            <a:bodyPr wrap="square" rtlCol="0">
              <a:spAutoFit/>
            </a:bodyPr>
            <a:lstStyle/>
            <a:p>
              <a:pPr algn="ctr"/>
              <a:r>
                <a:rPr lang="en-US" sz="800" b="0" i="0" dirty="0">
                  <a:solidFill>
                    <a:schemeClr val="accent3"/>
                  </a:solidFill>
                  <a:effectLst/>
                  <a:latin typeface="+mj-lt"/>
                </a:rPr>
                <a:t>“SHINING LIGHT ON A WORLD OF POSSIBILITIES”</a:t>
              </a:r>
              <a:endParaRPr lang="en-US" sz="800" dirty="0">
                <a:solidFill>
                  <a:schemeClr val="accent3"/>
                </a:solidFill>
                <a:latin typeface="+mj-lt"/>
              </a:endParaRPr>
            </a:p>
          </p:txBody>
        </p:sp>
      </p:grpSp>
    </p:spTree>
    <p:extLst>
      <p:ext uri="{BB962C8B-B14F-4D97-AF65-F5344CB8AC3E}">
        <p14:creationId xmlns:p14="http://schemas.microsoft.com/office/powerpoint/2010/main" val="13112333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0-#ppt_w/2"/>
                                          </p:val>
                                        </p:tav>
                                        <p:tav tm="100000">
                                          <p:val>
                                            <p:strVal val="#ppt_x"/>
                                          </p:val>
                                        </p:tav>
                                      </p:tavLst>
                                    </p:anim>
                                    <p:anim calcmode="lin" valueType="num">
                                      <p:cBhvr additive="base">
                                        <p:cTn id="12" dur="1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3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000" fill="hold"/>
                                        <p:tgtEl>
                                          <p:spTgt spid="12"/>
                                        </p:tgtEl>
                                        <p:attrNameLst>
                                          <p:attrName>ppt_x</p:attrName>
                                        </p:attrNameLst>
                                      </p:cBhvr>
                                      <p:tavLst>
                                        <p:tav tm="0">
                                          <p:val>
                                            <p:strVal val="#ppt_x"/>
                                          </p:val>
                                        </p:tav>
                                        <p:tav tm="100000">
                                          <p:val>
                                            <p:strVal val="#ppt_x"/>
                                          </p:val>
                                        </p:tav>
                                      </p:tavLst>
                                    </p:anim>
                                    <p:anim calcmode="lin" valueType="num">
                                      <p:cBhvr additive="base">
                                        <p:cTn id="16" dur="10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4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1000" fill="hold"/>
                                        <p:tgtEl>
                                          <p:spTgt spid="14"/>
                                        </p:tgtEl>
                                        <p:attrNameLst>
                                          <p:attrName>ppt_x</p:attrName>
                                        </p:attrNameLst>
                                      </p:cBhvr>
                                      <p:tavLst>
                                        <p:tav tm="0">
                                          <p:val>
                                            <p:strVal val="#ppt_x"/>
                                          </p:val>
                                        </p:tav>
                                        <p:tav tm="100000">
                                          <p:val>
                                            <p:strVal val="#ppt_x"/>
                                          </p:val>
                                        </p:tav>
                                      </p:tavLst>
                                    </p:anim>
                                    <p:anim calcmode="lin" valueType="num">
                                      <p:cBhvr additive="base">
                                        <p:cTn id="20" dur="10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1000" fill="hold"/>
                                        <p:tgtEl>
                                          <p:spTgt spid="15"/>
                                        </p:tgtEl>
                                        <p:attrNameLst>
                                          <p:attrName>ppt_x</p:attrName>
                                        </p:attrNameLst>
                                      </p:cBhvr>
                                      <p:tavLst>
                                        <p:tav tm="0">
                                          <p:val>
                                            <p:strVal val="#ppt_x"/>
                                          </p:val>
                                        </p:tav>
                                        <p:tav tm="100000">
                                          <p:val>
                                            <p:strVal val="#ppt_x"/>
                                          </p:val>
                                        </p:tav>
                                      </p:tavLst>
                                    </p:anim>
                                    <p:anim calcmode="lin" valueType="num">
                                      <p:cBhvr additive="base">
                                        <p:cTn id="24" dur="1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1000" fill="hold"/>
                                        <p:tgtEl>
                                          <p:spTgt spid="18"/>
                                        </p:tgtEl>
                                        <p:attrNameLst>
                                          <p:attrName>ppt_x</p:attrName>
                                        </p:attrNameLst>
                                      </p:cBhvr>
                                      <p:tavLst>
                                        <p:tav tm="0">
                                          <p:val>
                                            <p:strVal val="#ppt_x"/>
                                          </p:val>
                                        </p:tav>
                                        <p:tav tm="100000">
                                          <p:val>
                                            <p:strVal val="#ppt_x"/>
                                          </p:val>
                                        </p:tav>
                                      </p:tavLst>
                                    </p:anim>
                                    <p:anim calcmode="lin" valueType="num">
                                      <p:cBhvr additive="base">
                                        <p:cTn id="28" dur="10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tmplLst>
          <p:tmpl>
            <p:tnLst>
              <p:par>
                <p:cTn presetID="2" presetClass="entr" presetSubtype="8" decel="100000" fill="hold" nodeType="withEffect">
                  <p:stCondLst>
                    <p:cond delay="20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0-#ppt_w/2"/>
                          </p:val>
                        </p:tav>
                        <p:tav tm="100000">
                          <p:val>
                            <p:strVal val="#ppt_x"/>
                          </p:val>
                        </p:tav>
                      </p:tavLst>
                    </p:anim>
                    <p:anim calcmode="lin" valueType="num">
                      <p:cBhvr additive="base">
                        <p:cTn dur="1000" fill="hold"/>
                        <p:tgtEl>
                          <p:spTgt spid="6"/>
                        </p:tgtEl>
                        <p:attrNameLst>
                          <p:attrName>ppt_y</p:attrName>
                        </p:attrNameLst>
                      </p:cBhvr>
                      <p:tavLst>
                        <p:tav tm="0">
                          <p:val>
                            <p:strVal val="#ppt_y"/>
                          </p:val>
                        </p:tav>
                        <p:tav tm="100000">
                          <p:val>
                            <p:strVal val="#ppt_y"/>
                          </p:val>
                        </p:tav>
                      </p:tavLst>
                    </p:anim>
                  </p:childTnLst>
                </p:cTn>
              </p:par>
            </p:tnLst>
          </p:tmpl>
        </p:tmplLst>
      </p:bldP>
      <p:bldP spid="12" grpId="0">
        <p:tmplLst>
          <p:tmpl>
            <p:tnLst>
              <p:par>
                <p:cTn presetID="2" presetClass="entr" presetSubtype="4" decel="100000" fill="hold" nodeType="withEffect">
                  <p:stCondLst>
                    <p:cond delay="30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1000" fill="hold"/>
                        <p:tgtEl>
                          <p:spTgt spid="12"/>
                        </p:tgtEl>
                        <p:attrNameLst>
                          <p:attrName>ppt_x</p:attrName>
                        </p:attrNameLst>
                      </p:cBhvr>
                      <p:tavLst>
                        <p:tav tm="0">
                          <p:val>
                            <p:strVal val="#ppt_x"/>
                          </p:val>
                        </p:tav>
                        <p:tav tm="100000">
                          <p:val>
                            <p:strVal val="#ppt_x"/>
                          </p:val>
                        </p:tav>
                      </p:tavLst>
                    </p:anim>
                    <p:anim calcmode="lin" valueType="num">
                      <p:cBhvr additive="base">
                        <p:cTn dur="1000" fill="hold"/>
                        <p:tgtEl>
                          <p:spTgt spid="12"/>
                        </p:tgtEl>
                        <p:attrNameLst>
                          <p:attrName>ppt_y</p:attrName>
                        </p:attrNameLst>
                      </p:cBhvr>
                      <p:tavLst>
                        <p:tav tm="0">
                          <p:val>
                            <p:strVal val="1+#ppt_h/2"/>
                          </p:val>
                        </p:tav>
                        <p:tav tm="100000">
                          <p:val>
                            <p:strVal val="#ppt_y"/>
                          </p:val>
                        </p:tav>
                      </p:tavLst>
                    </p:anim>
                  </p:childTnLst>
                </p:cTn>
              </p:par>
            </p:tnLst>
          </p:tmpl>
        </p:tmplLst>
      </p:bldP>
      <p:bldP spid="14" grpId="0">
        <p:tmplLst>
          <p:tmpl>
            <p:tnLst>
              <p:par>
                <p:cTn presetID="2" presetClass="entr" presetSubtype="4" decel="100000" fill="hold" nodeType="withEffect">
                  <p:stCondLst>
                    <p:cond delay="40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1000" fill="hold"/>
                        <p:tgtEl>
                          <p:spTgt spid="14"/>
                        </p:tgtEl>
                        <p:attrNameLst>
                          <p:attrName>ppt_x</p:attrName>
                        </p:attrNameLst>
                      </p:cBhvr>
                      <p:tavLst>
                        <p:tav tm="0">
                          <p:val>
                            <p:strVal val="#ppt_x"/>
                          </p:val>
                        </p:tav>
                        <p:tav tm="100000">
                          <p:val>
                            <p:strVal val="#ppt_x"/>
                          </p:val>
                        </p:tav>
                      </p:tavLst>
                    </p:anim>
                    <p:anim calcmode="lin" valueType="num">
                      <p:cBhvr additive="base">
                        <p:cTn dur="1000" fill="hold"/>
                        <p:tgtEl>
                          <p:spTgt spid="14"/>
                        </p:tgtEl>
                        <p:attrNameLst>
                          <p:attrName>ppt_y</p:attrName>
                        </p:attrNameLst>
                      </p:cBhvr>
                      <p:tavLst>
                        <p:tav tm="0">
                          <p:val>
                            <p:strVal val="1+#ppt_h/2"/>
                          </p:val>
                        </p:tav>
                        <p:tav tm="100000">
                          <p:val>
                            <p:strVal val="#ppt_y"/>
                          </p:val>
                        </p:tav>
                      </p:tavLst>
                    </p:anim>
                  </p:childTnLst>
                </p:cTn>
              </p:par>
            </p:tnLst>
          </p:tmpl>
        </p:tmplLst>
      </p:bldP>
      <p:bldP spid="15" grpId="0" animBg="1">
        <p:tmplLst>
          <p:tmpl>
            <p:tnLst>
              <p:par>
                <p:cTn presetID="2" presetClass="entr" presetSubtype="4" decel="10000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ppt_x"/>
                          </p:val>
                        </p:tav>
                        <p:tav tm="100000">
                          <p:val>
                            <p:strVal val="#ppt_x"/>
                          </p:val>
                        </p:tav>
                      </p:tavLst>
                    </p:anim>
                    <p:anim calcmode="lin" valueType="num">
                      <p:cBhvr additive="base">
                        <p:cTn dur="1000" fill="hold"/>
                        <p:tgtEl>
                          <p:spTgt spid="15"/>
                        </p:tgtEl>
                        <p:attrNameLst>
                          <p:attrName>ppt_y</p:attrName>
                        </p:attrNameLst>
                      </p:cBhvr>
                      <p:tavLst>
                        <p:tav tm="0">
                          <p:val>
                            <p:strVal val="1+#ppt_h/2"/>
                          </p:val>
                        </p:tav>
                        <p:tav tm="100000">
                          <p:val>
                            <p:strVal val="#ppt_y"/>
                          </p:val>
                        </p:tav>
                      </p:tavLst>
                    </p:anim>
                  </p:childTnLst>
                </p:cTn>
              </p:par>
            </p:tnLst>
          </p:tmpl>
        </p:tmplLst>
      </p:bldP>
      <p:bldP spid="18"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9BE73B7B-61E4-C0AB-5DAE-741256AE6E45}"/>
              </a:ext>
            </a:extLst>
          </p:cNvPr>
          <p:cNvSpPr/>
          <p:nvPr userDrawn="1"/>
        </p:nvSpPr>
        <p:spPr>
          <a:xfrm>
            <a:off x="11498317" y="5997575"/>
            <a:ext cx="365125" cy="365125"/>
          </a:xfrm>
          <a:prstGeom prst="ellipse">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DC7CC55D-1D74-4C56-64C3-1C5AF7AE6E00}"/>
              </a:ext>
            </a:extLst>
          </p:cNvPr>
          <p:cNvSpPr>
            <a:spLocks noGrp="1"/>
          </p:cNvSpPr>
          <p:nvPr>
            <p:ph type="title"/>
          </p:nvPr>
        </p:nvSpPr>
        <p:spPr>
          <a:xfrm>
            <a:off x="609600" y="457200"/>
            <a:ext cx="10720551" cy="746911"/>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AABE2FA-2D48-77AE-BC4E-879A528EE3A1}"/>
              </a:ext>
            </a:extLst>
          </p:cNvPr>
          <p:cNvSpPr>
            <a:spLocks noGrp="1"/>
          </p:cNvSpPr>
          <p:nvPr>
            <p:ph type="body" idx="1"/>
          </p:nvPr>
        </p:nvSpPr>
        <p:spPr>
          <a:xfrm>
            <a:off x="609600" y="1285592"/>
            <a:ext cx="10720551" cy="435721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30B2841-E9D3-2408-A4FD-EEF544183C85}"/>
              </a:ext>
            </a:extLst>
          </p:cNvPr>
          <p:cNvSpPr>
            <a:spLocks noGrp="1"/>
          </p:cNvSpPr>
          <p:nvPr>
            <p:ph type="dt" sz="half" idx="2"/>
          </p:nvPr>
        </p:nvSpPr>
        <p:spPr>
          <a:xfrm>
            <a:off x="609600" y="5991225"/>
            <a:ext cx="769981"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5E74557-5759-4265-B4B0-872386340D0F}" type="datetimeFigureOut">
              <a:rPr lang="en-US" smtClean="0"/>
              <a:pPr/>
              <a:t>9/11/2024</a:t>
            </a:fld>
            <a:endParaRPr lang="en-US"/>
          </a:p>
        </p:txBody>
      </p:sp>
      <p:sp>
        <p:nvSpPr>
          <p:cNvPr id="5" name="Footer Placeholder 4">
            <a:extLst>
              <a:ext uri="{FF2B5EF4-FFF2-40B4-BE49-F238E27FC236}">
                <a16:creationId xmlns:a16="http://schemas.microsoft.com/office/drawing/2014/main" id="{7E65B2AF-D322-4339-3AB3-84A9011CDC00}"/>
              </a:ext>
            </a:extLst>
          </p:cNvPr>
          <p:cNvSpPr>
            <a:spLocks noGrp="1"/>
          </p:cNvSpPr>
          <p:nvPr>
            <p:ph type="ftr" sz="quarter" idx="3"/>
          </p:nvPr>
        </p:nvSpPr>
        <p:spPr>
          <a:xfrm>
            <a:off x="1379581" y="5991225"/>
            <a:ext cx="4414637"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9007C71A-864A-1F60-DC78-0653D3ED5A36}"/>
              </a:ext>
            </a:extLst>
          </p:cNvPr>
          <p:cNvSpPr>
            <a:spLocks noGrp="1"/>
          </p:cNvSpPr>
          <p:nvPr>
            <p:ph type="sldNum" sz="quarter" idx="4"/>
          </p:nvPr>
        </p:nvSpPr>
        <p:spPr>
          <a:xfrm>
            <a:off x="11498317" y="5991225"/>
            <a:ext cx="368928" cy="365125"/>
          </a:xfrm>
          <a:prstGeom prst="rect">
            <a:avLst/>
          </a:prstGeom>
        </p:spPr>
        <p:txBody>
          <a:bodyPr vert="horz" lIns="91440" tIns="45720" rIns="91440" bIns="45720" rtlCol="0" anchor="ctr"/>
          <a:lstStyle>
            <a:lvl1pPr algn="ctr">
              <a:defRPr sz="1000">
                <a:solidFill>
                  <a:schemeClr val="tx1">
                    <a:tint val="75000"/>
                  </a:schemeClr>
                </a:solidFill>
                <a:latin typeface="+mj-lt"/>
              </a:defRPr>
            </a:lvl1pPr>
          </a:lstStyle>
          <a:p>
            <a:fld id="{D13AA8FF-04B4-4EB8-AD56-A33EAFB551CA}" type="slidenum">
              <a:rPr lang="en-US" smtClean="0"/>
              <a:pPr/>
              <a:t>‹#›</a:t>
            </a:fld>
            <a:endParaRPr lang="en-US"/>
          </a:p>
        </p:txBody>
      </p:sp>
      <p:pic>
        <p:nvPicPr>
          <p:cNvPr id="9" name="Picture 8">
            <a:extLst>
              <a:ext uri="{FF2B5EF4-FFF2-40B4-BE49-F238E27FC236}">
                <a16:creationId xmlns:a16="http://schemas.microsoft.com/office/drawing/2014/main" id="{C12326AC-AC12-3D5B-743B-B698E1701481}"/>
              </a:ext>
            </a:extLst>
          </p:cNvPr>
          <p:cNvPicPr>
            <a:picLocks noChangeAspect="1"/>
          </p:cNvPicPr>
          <p:nvPr userDrawn="1"/>
        </p:nvPicPr>
        <p:blipFill>
          <a:blip r:embed="rId10" cstate="hqprint">
            <a:extLst>
              <a:ext uri="{28A0092B-C50C-407E-A947-70E740481C1C}">
                <a14:useLocalDpi xmlns:a14="http://schemas.microsoft.com/office/drawing/2010/main" val="0"/>
              </a:ext>
            </a:extLst>
          </a:blip>
          <a:srcRect/>
          <a:stretch/>
        </p:blipFill>
        <p:spPr>
          <a:xfrm>
            <a:off x="11294962" y="257952"/>
            <a:ext cx="746911" cy="746911"/>
          </a:xfrm>
          <a:prstGeom prst="ellipse">
            <a:avLst/>
          </a:prstGeom>
        </p:spPr>
      </p:pic>
      <p:sp>
        <p:nvSpPr>
          <p:cNvPr id="13" name="Freeform: Shape 12">
            <a:extLst>
              <a:ext uri="{FF2B5EF4-FFF2-40B4-BE49-F238E27FC236}">
                <a16:creationId xmlns:a16="http://schemas.microsoft.com/office/drawing/2014/main" id="{D1C1D6FA-6816-4161-79E1-D2CA2D561F55}"/>
              </a:ext>
            </a:extLst>
          </p:cNvPr>
          <p:cNvSpPr/>
          <p:nvPr userDrawn="1"/>
        </p:nvSpPr>
        <p:spPr>
          <a:xfrm>
            <a:off x="11668418" y="1443789"/>
            <a:ext cx="0" cy="4199022"/>
          </a:xfrm>
          <a:custGeom>
            <a:avLst/>
            <a:gdLst>
              <a:gd name="connsiteX0" fmla="*/ 0 w 0"/>
              <a:gd name="connsiteY0" fmla="*/ 0 h 4199022"/>
              <a:gd name="connsiteX1" fmla="*/ 0 w 0"/>
              <a:gd name="connsiteY1" fmla="*/ 4199022 h 4199022"/>
            </a:gdLst>
            <a:ahLst/>
            <a:cxnLst>
              <a:cxn ang="0">
                <a:pos x="connsiteX0" y="connsiteY0"/>
              </a:cxn>
              <a:cxn ang="0">
                <a:pos x="connsiteX1" y="connsiteY1"/>
              </a:cxn>
            </a:cxnLst>
            <a:rect l="l" t="t" r="r" b="b"/>
            <a:pathLst>
              <a:path h="4199022">
                <a:moveTo>
                  <a:pt x="0" y="0"/>
                </a:moveTo>
                <a:lnTo>
                  <a:pt x="0" y="4199022"/>
                </a:lnTo>
              </a:path>
            </a:pathLst>
          </a:custGeom>
          <a:no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7930678"/>
      </p:ext>
    </p:extLst>
  </p:cSld>
  <p:clrMap bg1="lt1" tx1="dk1" bg2="lt2" tx2="dk2" accent1="accent1" accent2="accent2" accent3="accent3" accent4="accent4" accent5="accent5" accent6="accent6" hlink="hlink" folHlink="folHlink"/>
  <p:sldLayoutIdLst>
    <p:sldLayoutId id="2147483659" r:id="rId1"/>
    <p:sldLayoutId id="2147483664" r:id="rId2"/>
    <p:sldLayoutId id="2147483665" r:id="rId3"/>
    <p:sldLayoutId id="2147483660" r:id="rId4"/>
    <p:sldLayoutId id="2147483657" r:id="rId5"/>
    <p:sldLayoutId id="2147483661" r:id="rId6"/>
    <p:sldLayoutId id="2147483662" r:id="rId7"/>
    <p:sldLayoutId id="2147483663" r:id="rId8"/>
  </p:sldLayoutIdLst>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1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05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96" userDrawn="1">
          <p15:clr>
            <a:srgbClr val="F26B43"/>
          </p15:clr>
        </p15:guide>
        <p15:guide id="4" pos="384" userDrawn="1">
          <p15:clr>
            <a:srgbClr val="F26B43"/>
          </p15:clr>
        </p15:guide>
        <p15:guide id="5" orient="horz" pos="288" userDrawn="1">
          <p15:clr>
            <a:srgbClr val="F26B43"/>
          </p15:clr>
        </p15:guide>
        <p15:guide id="6" orient="horz" pos="400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urbrainy.com/mtc/test" TargetMode="Externa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3EA82D2-20FE-54D5-406E-1CDE6972AD39}"/>
              </a:ext>
            </a:extLst>
          </p:cNvPr>
          <p:cNvSpPr>
            <a:spLocks noGrp="1"/>
          </p:cNvSpPr>
          <p:nvPr>
            <p:ph type="title"/>
          </p:nvPr>
        </p:nvSpPr>
        <p:spPr>
          <a:xfrm>
            <a:off x="1242756" y="3550011"/>
            <a:ext cx="5631381" cy="1376222"/>
          </a:xfrm>
        </p:spPr>
        <p:txBody>
          <a:bodyPr>
            <a:normAutofit/>
          </a:bodyPr>
          <a:lstStyle/>
          <a:p>
            <a:r>
              <a:rPr lang="en-US" sz="3600" dirty="0"/>
              <a:t>Welcome to Year 3</a:t>
            </a:r>
          </a:p>
        </p:txBody>
      </p:sp>
      <p:pic>
        <p:nvPicPr>
          <p:cNvPr id="20" name="Picture Placeholder 19"/>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794" b="794"/>
          <a:stretch>
            <a:fillRect/>
          </a:stretch>
        </p:blipFill>
        <p:spPr/>
      </p:pic>
      <p:sp>
        <p:nvSpPr>
          <p:cNvPr id="4" name="Circle: Hollow 3">
            <a:extLst>
              <a:ext uri="{FF2B5EF4-FFF2-40B4-BE49-F238E27FC236}">
                <a16:creationId xmlns:a16="http://schemas.microsoft.com/office/drawing/2014/main" id="{80FDAA23-D431-C7F0-3D9E-96693F7E2D2A}"/>
              </a:ext>
            </a:extLst>
          </p:cNvPr>
          <p:cNvSpPr/>
          <p:nvPr/>
        </p:nvSpPr>
        <p:spPr>
          <a:xfrm>
            <a:off x="7029451" y="1600201"/>
            <a:ext cx="3619500" cy="3619500"/>
          </a:xfrm>
          <a:prstGeom prst="donut">
            <a:avLst>
              <a:gd name="adj" fmla="val 12855"/>
            </a:avLst>
          </a:prstGeom>
          <a:solidFill>
            <a:schemeClr val="accent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id="{80E214AE-E139-16F6-D257-0559CDAEFD6C}"/>
              </a:ext>
            </a:extLst>
          </p:cNvPr>
          <p:cNvGrpSpPr/>
          <p:nvPr/>
        </p:nvGrpSpPr>
        <p:grpSpPr>
          <a:xfrm>
            <a:off x="9843755" y="1586226"/>
            <a:ext cx="355600" cy="1032933"/>
            <a:chOff x="3725333" y="-1439333"/>
            <a:chExt cx="355600" cy="1032933"/>
          </a:xfrm>
        </p:grpSpPr>
        <p:sp>
          <p:nvSpPr>
            <p:cNvPr id="9" name="Freeform: Shape 8">
              <a:extLst>
                <a:ext uri="{FF2B5EF4-FFF2-40B4-BE49-F238E27FC236}">
                  <a16:creationId xmlns:a16="http://schemas.microsoft.com/office/drawing/2014/main" id="{ADC9D4E7-31BE-A70D-0A1C-2BD85BE5D9FD}"/>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Freeform: Shape 9">
              <a:extLst>
                <a:ext uri="{FF2B5EF4-FFF2-40B4-BE49-F238E27FC236}">
                  <a16:creationId xmlns:a16="http://schemas.microsoft.com/office/drawing/2014/main" id="{BE1E4AE8-DB7C-CCAE-280E-E5BA1D49F7E3}"/>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 name="Freeform: Shape 10">
              <a:extLst>
                <a:ext uri="{FF2B5EF4-FFF2-40B4-BE49-F238E27FC236}">
                  <a16:creationId xmlns:a16="http://schemas.microsoft.com/office/drawing/2014/main" id="{DAD12741-532E-2950-F719-9BDEFD075827}"/>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Freeform: Shape 11">
              <a:extLst>
                <a:ext uri="{FF2B5EF4-FFF2-40B4-BE49-F238E27FC236}">
                  <a16:creationId xmlns:a16="http://schemas.microsoft.com/office/drawing/2014/main" id="{8E5248E4-4F7F-D3B6-7BC5-5A28F351BBD3}"/>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13" name="Group 12">
            <a:extLst>
              <a:ext uri="{FF2B5EF4-FFF2-40B4-BE49-F238E27FC236}">
                <a16:creationId xmlns:a16="http://schemas.microsoft.com/office/drawing/2014/main" id="{6FCC0F28-9000-AD74-5596-567B94E8FC82}"/>
              </a:ext>
            </a:extLst>
          </p:cNvPr>
          <p:cNvGrpSpPr/>
          <p:nvPr/>
        </p:nvGrpSpPr>
        <p:grpSpPr>
          <a:xfrm>
            <a:off x="7549112" y="4409766"/>
            <a:ext cx="355600" cy="1032933"/>
            <a:chOff x="3725333" y="-1439333"/>
            <a:chExt cx="355600" cy="1032933"/>
          </a:xfrm>
        </p:grpSpPr>
        <p:sp>
          <p:nvSpPr>
            <p:cNvPr id="14" name="Freeform: Shape 13">
              <a:extLst>
                <a:ext uri="{FF2B5EF4-FFF2-40B4-BE49-F238E27FC236}">
                  <a16:creationId xmlns:a16="http://schemas.microsoft.com/office/drawing/2014/main" id="{FDBD510F-77A1-92BB-84F7-879586AB55CF}"/>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397D3524-DDA6-779D-70B7-52FDAAB00CF9}"/>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 name="Freeform: Shape 15">
              <a:extLst>
                <a:ext uri="{FF2B5EF4-FFF2-40B4-BE49-F238E27FC236}">
                  <a16:creationId xmlns:a16="http://schemas.microsoft.com/office/drawing/2014/main" id="{A05FAF60-BA01-151B-ED4B-8A0B2349B391}"/>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D2F48791-837F-CCA4-81E7-73A6823C3C9C}"/>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2" name="Group 1">
            <a:extLst>
              <a:ext uri="{FF2B5EF4-FFF2-40B4-BE49-F238E27FC236}">
                <a16:creationId xmlns:a16="http://schemas.microsoft.com/office/drawing/2014/main" id="{3FB22343-BD06-3849-CFFA-ED02BD65ECBD}"/>
              </a:ext>
            </a:extLst>
          </p:cNvPr>
          <p:cNvGrpSpPr/>
          <p:nvPr/>
        </p:nvGrpSpPr>
        <p:grpSpPr>
          <a:xfrm>
            <a:off x="1261807" y="2986618"/>
            <a:ext cx="4247686" cy="420858"/>
            <a:chOff x="6171030" y="2385973"/>
            <a:chExt cx="4247686" cy="420858"/>
          </a:xfrm>
        </p:grpSpPr>
        <p:sp>
          <p:nvSpPr>
            <p:cNvPr id="3" name="Freeform: Shape 2">
              <a:extLst>
                <a:ext uri="{FF2B5EF4-FFF2-40B4-BE49-F238E27FC236}">
                  <a16:creationId xmlns:a16="http://schemas.microsoft.com/office/drawing/2014/main" id="{C264BAD5-1701-B074-AA54-EBC7CF98450E}"/>
                </a:ext>
              </a:extLst>
            </p:cNvPr>
            <p:cNvSpPr/>
            <p:nvPr userDrawn="1"/>
          </p:nvSpPr>
          <p:spPr>
            <a:xfrm flipH="1">
              <a:off x="9334108" y="2404118"/>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64B91B6-4B3D-010F-518B-5A1404067E8C}"/>
                </a:ext>
              </a:extLst>
            </p:cNvPr>
            <p:cNvSpPr/>
            <p:nvPr userDrawn="1"/>
          </p:nvSpPr>
          <p:spPr>
            <a:xfrm>
              <a:off x="6171030" y="2385973"/>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C0EF618E-A8DE-EB62-58E8-2BFCDC90E222}"/>
                </a:ext>
              </a:extLst>
            </p:cNvPr>
            <p:cNvSpPr txBox="1"/>
            <p:nvPr userDrawn="1"/>
          </p:nvSpPr>
          <p:spPr>
            <a:xfrm>
              <a:off x="6257628" y="2499054"/>
              <a:ext cx="4161088" cy="307777"/>
            </a:xfrm>
            <a:prstGeom prst="rect">
              <a:avLst/>
            </a:prstGeom>
            <a:noFill/>
          </p:spPr>
          <p:txBody>
            <a:bodyPr wrap="square" rtlCol="0">
              <a:spAutoFit/>
            </a:bodyPr>
            <a:lstStyle/>
            <a:p>
              <a:r>
                <a:rPr lang="en-US" sz="1400" b="0" i="0" dirty="0">
                  <a:solidFill>
                    <a:schemeClr val="accent3"/>
                  </a:solidFill>
                  <a:effectLst/>
                  <a:latin typeface="+mj-lt"/>
                </a:rPr>
                <a:t>Shining light on a world of possibilities</a:t>
              </a:r>
              <a:endParaRPr lang="en-US" sz="1400" dirty="0">
                <a:solidFill>
                  <a:schemeClr val="accent3"/>
                </a:solidFill>
                <a:latin typeface="+mj-lt"/>
              </a:endParaRPr>
            </a:p>
          </p:txBody>
        </p:sp>
      </p:grpSp>
    </p:spTree>
    <p:extLst>
      <p:ext uri="{BB962C8B-B14F-4D97-AF65-F5344CB8AC3E}">
        <p14:creationId xmlns:p14="http://schemas.microsoft.com/office/powerpoint/2010/main" val="28467418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1000"/>
                                        <p:tgtEl>
                                          <p:spTgt spid="1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1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22" presetClass="entr" presetSubtype="8" fill="hold"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003C07D-303A-8244-1D6F-D8E598D7F6E4}"/>
              </a:ext>
            </a:extLst>
          </p:cNvPr>
          <p:cNvSpPr>
            <a:spLocks noGrp="1"/>
          </p:cNvSpPr>
          <p:nvPr>
            <p:ph type="title"/>
          </p:nvPr>
        </p:nvSpPr>
        <p:spPr/>
        <p:txBody>
          <a:bodyPr>
            <a:normAutofit fontScale="90000"/>
          </a:bodyPr>
          <a:lstStyle/>
          <a:p>
            <a:r>
              <a:rPr lang="en-GB" altLang="en-US" dirty="0"/>
              <a:t>Year 3 Team</a:t>
            </a:r>
            <a:br>
              <a:rPr lang="en-GB" altLang="en-US" dirty="0"/>
            </a:br>
            <a:endParaRPr lang="en-US" dirty="0"/>
          </a:p>
        </p:txBody>
      </p:sp>
      <p:sp>
        <p:nvSpPr>
          <p:cNvPr id="11" name="TextBox 10"/>
          <p:cNvSpPr txBox="1"/>
          <p:nvPr/>
        </p:nvSpPr>
        <p:spPr>
          <a:xfrm>
            <a:off x="1433847" y="2765039"/>
            <a:ext cx="1956321" cy="523220"/>
          </a:xfrm>
          <a:prstGeom prst="rect">
            <a:avLst/>
          </a:prstGeom>
          <a:noFill/>
        </p:spPr>
        <p:txBody>
          <a:bodyPr wrap="square" rtlCol="0">
            <a:spAutoFit/>
          </a:bodyPr>
          <a:lstStyle/>
          <a:p>
            <a:pPr algn="ctr"/>
            <a:r>
              <a:rPr lang="en-GB" sz="1400" dirty="0"/>
              <a:t>Mrs Pitman</a:t>
            </a:r>
          </a:p>
          <a:p>
            <a:pPr algn="ctr"/>
            <a:r>
              <a:rPr lang="en-GB" sz="1400" dirty="0"/>
              <a:t>Class Teacher</a:t>
            </a:r>
          </a:p>
        </p:txBody>
      </p:sp>
      <p:sp>
        <p:nvSpPr>
          <p:cNvPr id="12" name="TextBox 11"/>
          <p:cNvSpPr txBox="1"/>
          <p:nvPr/>
        </p:nvSpPr>
        <p:spPr>
          <a:xfrm>
            <a:off x="3664013" y="2772429"/>
            <a:ext cx="1956321" cy="523220"/>
          </a:xfrm>
          <a:prstGeom prst="rect">
            <a:avLst/>
          </a:prstGeom>
          <a:noFill/>
        </p:spPr>
        <p:txBody>
          <a:bodyPr wrap="square" rtlCol="0">
            <a:spAutoFit/>
          </a:bodyPr>
          <a:lstStyle/>
          <a:p>
            <a:pPr algn="ctr"/>
            <a:r>
              <a:rPr lang="en-GB" sz="1400" dirty="0"/>
              <a:t>Mrs Denyer</a:t>
            </a:r>
          </a:p>
          <a:p>
            <a:pPr algn="ctr"/>
            <a:r>
              <a:rPr lang="en-GB" sz="1400" dirty="0"/>
              <a:t>Class Teacher</a:t>
            </a:r>
          </a:p>
        </p:txBody>
      </p:sp>
      <p:pic>
        <p:nvPicPr>
          <p:cNvPr id="14" name="Picture 13"/>
          <p:cNvPicPr>
            <a:picLocks noChangeAspect="1"/>
          </p:cNvPicPr>
          <p:nvPr/>
        </p:nvPicPr>
        <p:blipFill>
          <a:blip r:embed="rId3"/>
          <a:stretch>
            <a:fillRect/>
          </a:stretch>
        </p:blipFill>
        <p:spPr>
          <a:xfrm>
            <a:off x="3842030" y="1128200"/>
            <a:ext cx="1572861" cy="1627097"/>
          </a:xfrm>
          <a:prstGeom prst="rect">
            <a:avLst/>
          </a:prstGeom>
        </p:spPr>
      </p:pic>
      <p:pic>
        <p:nvPicPr>
          <p:cNvPr id="18" name="Picture 17"/>
          <p:cNvPicPr>
            <a:picLocks noChangeAspect="1"/>
          </p:cNvPicPr>
          <p:nvPr/>
        </p:nvPicPr>
        <p:blipFill>
          <a:blip r:embed="rId4"/>
          <a:stretch>
            <a:fillRect/>
          </a:stretch>
        </p:blipFill>
        <p:spPr>
          <a:xfrm>
            <a:off x="1810325" y="998483"/>
            <a:ext cx="1136948" cy="1711363"/>
          </a:xfrm>
          <a:prstGeom prst="rect">
            <a:avLst/>
          </a:prstGeom>
        </p:spPr>
      </p:pic>
      <p:sp>
        <p:nvSpPr>
          <p:cNvPr id="19" name="TextBox 18"/>
          <p:cNvSpPr txBox="1"/>
          <p:nvPr/>
        </p:nvSpPr>
        <p:spPr>
          <a:xfrm>
            <a:off x="5822004" y="2767864"/>
            <a:ext cx="1956321" cy="523220"/>
          </a:xfrm>
          <a:prstGeom prst="rect">
            <a:avLst/>
          </a:prstGeom>
          <a:noFill/>
        </p:spPr>
        <p:txBody>
          <a:bodyPr wrap="square" rtlCol="0">
            <a:spAutoFit/>
          </a:bodyPr>
          <a:lstStyle/>
          <a:p>
            <a:pPr algn="ctr"/>
            <a:r>
              <a:rPr lang="en-GB" sz="1400" dirty="0"/>
              <a:t>Mrs Gawen</a:t>
            </a:r>
          </a:p>
          <a:p>
            <a:pPr algn="ctr"/>
            <a:r>
              <a:rPr lang="en-GB" sz="1400" dirty="0"/>
              <a:t>Class Teacher</a:t>
            </a:r>
          </a:p>
        </p:txBody>
      </p:sp>
      <p:sp>
        <p:nvSpPr>
          <p:cNvPr id="20" name="TextBox 19"/>
          <p:cNvSpPr txBox="1"/>
          <p:nvPr/>
        </p:nvSpPr>
        <p:spPr>
          <a:xfrm>
            <a:off x="7969061" y="2755297"/>
            <a:ext cx="1956321" cy="523220"/>
          </a:xfrm>
          <a:prstGeom prst="rect">
            <a:avLst/>
          </a:prstGeom>
          <a:noFill/>
        </p:spPr>
        <p:txBody>
          <a:bodyPr wrap="square" rtlCol="0">
            <a:spAutoFit/>
          </a:bodyPr>
          <a:lstStyle/>
          <a:p>
            <a:pPr algn="ctr"/>
            <a:r>
              <a:rPr lang="en-GB" sz="1400" dirty="0"/>
              <a:t>Mr Neate</a:t>
            </a:r>
          </a:p>
          <a:p>
            <a:pPr algn="ctr"/>
            <a:r>
              <a:rPr lang="en-GB" sz="1400" dirty="0"/>
              <a:t>Class Teacher</a:t>
            </a:r>
          </a:p>
        </p:txBody>
      </p:sp>
      <p:sp>
        <p:nvSpPr>
          <p:cNvPr id="21" name="TextBox 20"/>
          <p:cNvSpPr txBox="1"/>
          <p:nvPr/>
        </p:nvSpPr>
        <p:spPr>
          <a:xfrm>
            <a:off x="1652788" y="5351035"/>
            <a:ext cx="1956321" cy="430887"/>
          </a:xfrm>
          <a:prstGeom prst="rect">
            <a:avLst/>
          </a:prstGeom>
          <a:noFill/>
        </p:spPr>
        <p:txBody>
          <a:bodyPr wrap="square" rtlCol="0">
            <a:spAutoFit/>
          </a:bodyPr>
          <a:lstStyle/>
          <a:p>
            <a:pPr algn="ctr"/>
            <a:r>
              <a:rPr lang="en-GB" sz="1100" dirty="0"/>
              <a:t>Mrs Woolley</a:t>
            </a:r>
          </a:p>
          <a:p>
            <a:pPr algn="ctr"/>
            <a:r>
              <a:rPr lang="en-GB" sz="1100" dirty="0"/>
              <a:t>Teaching Assistant</a:t>
            </a:r>
          </a:p>
        </p:txBody>
      </p:sp>
      <p:sp>
        <p:nvSpPr>
          <p:cNvPr id="22" name="TextBox 21"/>
          <p:cNvSpPr txBox="1"/>
          <p:nvPr/>
        </p:nvSpPr>
        <p:spPr>
          <a:xfrm>
            <a:off x="3295471" y="5333292"/>
            <a:ext cx="1956321" cy="430887"/>
          </a:xfrm>
          <a:prstGeom prst="rect">
            <a:avLst/>
          </a:prstGeom>
          <a:noFill/>
        </p:spPr>
        <p:txBody>
          <a:bodyPr wrap="square" rtlCol="0">
            <a:spAutoFit/>
          </a:bodyPr>
          <a:lstStyle/>
          <a:p>
            <a:pPr algn="ctr"/>
            <a:r>
              <a:rPr lang="en-GB" sz="1100" dirty="0"/>
              <a:t>Mrs Dawes</a:t>
            </a:r>
          </a:p>
          <a:p>
            <a:pPr algn="ctr"/>
            <a:r>
              <a:rPr lang="en-GB" sz="1100" dirty="0"/>
              <a:t>Learning Support</a:t>
            </a:r>
          </a:p>
        </p:txBody>
      </p:sp>
      <p:sp>
        <p:nvSpPr>
          <p:cNvPr id="24" name="TextBox 23"/>
          <p:cNvSpPr txBox="1"/>
          <p:nvPr/>
        </p:nvSpPr>
        <p:spPr>
          <a:xfrm>
            <a:off x="8266496" y="5293132"/>
            <a:ext cx="1956321" cy="430887"/>
          </a:xfrm>
          <a:prstGeom prst="rect">
            <a:avLst/>
          </a:prstGeom>
          <a:noFill/>
        </p:spPr>
        <p:txBody>
          <a:bodyPr wrap="square" rtlCol="0">
            <a:spAutoFit/>
          </a:bodyPr>
          <a:lstStyle/>
          <a:p>
            <a:pPr algn="ctr"/>
            <a:r>
              <a:rPr lang="en-GB" sz="1100" dirty="0"/>
              <a:t>Mrs Yensen</a:t>
            </a:r>
          </a:p>
          <a:p>
            <a:pPr algn="ctr"/>
            <a:r>
              <a:rPr lang="en-GB" sz="1100" dirty="0"/>
              <a:t>HLTA</a:t>
            </a:r>
          </a:p>
        </p:txBody>
      </p:sp>
      <p:pic>
        <p:nvPicPr>
          <p:cNvPr id="3" name="Picture 2">
            <a:extLst>
              <a:ext uri="{FF2B5EF4-FFF2-40B4-BE49-F238E27FC236}">
                <a16:creationId xmlns:a16="http://schemas.microsoft.com/office/drawing/2014/main" id="{D36ADC0A-E954-44AA-90A7-0D33BDD367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69446" y="1049325"/>
            <a:ext cx="1333333" cy="1714286"/>
          </a:xfrm>
          <a:prstGeom prst="rect">
            <a:avLst/>
          </a:prstGeom>
        </p:spPr>
      </p:pic>
      <p:pic>
        <p:nvPicPr>
          <p:cNvPr id="6" name="Picture 5">
            <a:extLst>
              <a:ext uri="{FF2B5EF4-FFF2-40B4-BE49-F238E27FC236}">
                <a16:creationId xmlns:a16="http://schemas.microsoft.com/office/drawing/2014/main" id="{F02F16EF-F29B-43C8-AB4A-149A5783B6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09109" y="3592877"/>
            <a:ext cx="1329047" cy="1708775"/>
          </a:xfrm>
          <a:prstGeom prst="rect">
            <a:avLst/>
          </a:prstGeom>
        </p:spPr>
      </p:pic>
      <p:pic>
        <p:nvPicPr>
          <p:cNvPr id="26" name="Picture 25">
            <a:extLst>
              <a:ext uri="{FF2B5EF4-FFF2-40B4-BE49-F238E27FC236}">
                <a16:creationId xmlns:a16="http://schemas.microsoft.com/office/drawing/2014/main" id="{13DE3BD3-E221-45B8-9247-C52B7B3E697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02218" y="3594984"/>
            <a:ext cx="1333333" cy="1714286"/>
          </a:xfrm>
          <a:prstGeom prst="rect">
            <a:avLst/>
          </a:prstGeom>
        </p:spPr>
      </p:pic>
      <p:pic>
        <p:nvPicPr>
          <p:cNvPr id="28" name="Picture 27">
            <a:extLst>
              <a:ext uri="{FF2B5EF4-FFF2-40B4-BE49-F238E27FC236}">
                <a16:creationId xmlns:a16="http://schemas.microsoft.com/office/drawing/2014/main" id="{AC969008-F011-4E35-B126-6F8B6A39DF4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78613" y="3570255"/>
            <a:ext cx="1329047" cy="1708775"/>
          </a:xfrm>
          <a:prstGeom prst="rect">
            <a:avLst/>
          </a:prstGeom>
        </p:spPr>
      </p:pic>
      <p:sp>
        <p:nvSpPr>
          <p:cNvPr id="29" name="TextBox 28">
            <a:extLst>
              <a:ext uri="{FF2B5EF4-FFF2-40B4-BE49-F238E27FC236}">
                <a16:creationId xmlns:a16="http://schemas.microsoft.com/office/drawing/2014/main" id="{4714C4B3-9CB0-45A1-B5B3-8C91230D2888}"/>
              </a:ext>
            </a:extLst>
          </p:cNvPr>
          <p:cNvSpPr txBox="1"/>
          <p:nvPr/>
        </p:nvSpPr>
        <p:spPr>
          <a:xfrm>
            <a:off x="4958364" y="5335383"/>
            <a:ext cx="1956321" cy="430887"/>
          </a:xfrm>
          <a:prstGeom prst="rect">
            <a:avLst/>
          </a:prstGeom>
          <a:noFill/>
        </p:spPr>
        <p:txBody>
          <a:bodyPr wrap="square" rtlCol="0">
            <a:spAutoFit/>
          </a:bodyPr>
          <a:lstStyle/>
          <a:p>
            <a:pPr algn="ctr"/>
            <a:r>
              <a:rPr lang="en-GB" sz="1100" dirty="0"/>
              <a:t>Mrs Wyton</a:t>
            </a:r>
          </a:p>
          <a:p>
            <a:pPr algn="ctr"/>
            <a:r>
              <a:rPr lang="en-GB" sz="1100" dirty="0"/>
              <a:t>Learning Support</a:t>
            </a:r>
          </a:p>
        </p:txBody>
      </p:sp>
      <p:pic>
        <p:nvPicPr>
          <p:cNvPr id="31" name="Picture 30">
            <a:extLst>
              <a:ext uri="{FF2B5EF4-FFF2-40B4-BE49-F238E27FC236}">
                <a16:creationId xmlns:a16="http://schemas.microsoft.com/office/drawing/2014/main" id="{19416EC9-A73A-4B6B-A0E3-FBCEA5EC028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76911" y="3544264"/>
            <a:ext cx="1333333" cy="1714286"/>
          </a:xfrm>
          <a:prstGeom prst="rect">
            <a:avLst/>
          </a:prstGeom>
        </p:spPr>
      </p:pic>
      <p:pic>
        <p:nvPicPr>
          <p:cNvPr id="33" name="Picture 32">
            <a:extLst>
              <a:ext uri="{FF2B5EF4-FFF2-40B4-BE49-F238E27FC236}">
                <a16:creationId xmlns:a16="http://schemas.microsoft.com/office/drawing/2014/main" id="{A21F5311-D4F6-418A-8EAC-1FBB1E0F97C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280554" y="1006429"/>
            <a:ext cx="1333333" cy="1714286"/>
          </a:xfrm>
          <a:prstGeom prst="rect">
            <a:avLst/>
          </a:prstGeom>
        </p:spPr>
      </p:pic>
      <p:pic>
        <p:nvPicPr>
          <p:cNvPr id="35" name="Picture 34">
            <a:extLst>
              <a:ext uri="{FF2B5EF4-FFF2-40B4-BE49-F238E27FC236}">
                <a16:creationId xmlns:a16="http://schemas.microsoft.com/office/drawing/2014/main" id="{EA1281FF-D7BB-4454-A5B7-E1BD0BAE6E5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988374" y="3544264"/>
            <a:ext cx="1333333" cy="1714286"/>
          </a:xfrm>
          <a:prstGeom prst="rect">
            <a:avLst/>
          </a:prstGeom>
        </p:spPr>
      </p:pic>
      <p:sp>
        <p:nvSpPr>
          <p:cNvPr id="38" name="TextBox 37">
            <a:extLst>
              <a:ext uri="{FF2B5EF4-FFF2-40B4-BE49-F238E27FC236}">
                <a16:creationId xmlns:a16="http://schemas.microsoft.com/office/drawing/2014/main" id="{BEF9C468-7D4A-4F7B-90FB-4CE30F55842C}"/>
              </a:ext>
            </a:extLst>
          </p:cNvPr>
          <p:cNvSpPr txBox="1"/>
          <p:nvPr/>
        </p:nvSpPr>
        <p:spPr>
          <a:xfrm>
            <a:off x="6621257" y="5288024"/>
            <a:ext cx="1956321" cy="430887"/>
          </a:xfrm>
          <a:prstGeom prst="rect">
            <a:avLst/>
          </a:prstGeom>
          <a:noFill/>
        </p:spPr>
        <p:txBody>
          <a:bodyPr wrap="square" rtlCol="0">
            <a:spAutoFit/>
          </a:bodyPr>
          <a:lstStyle/>
          <a:p>
            <a:pPr algn="ctr"/>
            <a:r>
              <a:rPr lang="en-GB" sz="1100" dirty="0"/>
              <a:t>Mrs Bartlett</a:t>
            </a:r>
          </a:p>
          <a:p>
            <a:pPr algn="ctr"/>
            <a:r>
              <a:rPr lang="en-GB" sz="1100" dirty="0"/>
              <a:t>Learning Support</a:t>
            </a:r>
          </a:p>
        </p:txBody>
      </p:sp>
      <p:sp>
        <p:nvSpPr>
          <p:cNvPr id="43" name="TextBox 42">
            <a:extLst>
              <a:ext uri="{FF2B5EF4-FFF2-40B4-BE49-F238E27FC236}">
                <a16:creationId xmlns:a16="http://schemas.microsoft.com/office/drawing/2014/main" id="{D4935F73-D945-4A3E-AC3A-3173F055ADA8}"/>
              </a:ext>
            </a:extLst>
          </p:cNvPr>
          <p:cNvSpPr txBox="1"/>
          <p:nvPr/>
        </p:nvSpPr>
        <p:spPr>
          <a:xfrm>
            <a:off x="0" y="5312942"/>
            <a:ext cx="1956321" cy="430887"/>
          </a:xfrm>
          <a:prstGeom prst="rect">
            <a:avLst/>
          </a:prstGeom>
          <a:noFill/>
        </p:spPr>
        <p:txBody>
          <a:bodyPr wrap="square" rtlCol="0">
            <a:spAutoFit/>
          </a:bodyPr>
          <a:lstStyle/>
          <a:p>
            <a:pPr algn="ctr"/>
            <a:r>
              <a:rPr lang="en-GB" sz="1100" dirty="0"/>
              <a:t>Mrs Saunders</a:t>
            </a:r>
          </a:p>
          <a:p>
            <a:pPr algn="ctr"/>
            <a:r>
              <a:rPr lang="en-GB" sz="1100" dirty="0"/>
              <a:t>Learning Support</a:t>
            </a:r>
          </a:p>
        </p:txBody>
      </p:sp>
      <p:sp>
        <p:nvSpPr>
          <p:cNvPr id="44" name="TextBox 43">
            <a:extLst>
              <a:ext uri="{FF2B5EF4-FFF2-40B4-BE49-F238E27FC236}">
                <a16:creationId xmlns:a16="http://schemas.microsoft.com/office/drawing/2014/main" id="{51E81FE5-4DA3-418D-849B-2AC15FE10BEB}"/>
              </a:ext>
            </a:extLst>
          </p:cNvPr>
          <p:cNvSpPr txBox="1"/>
          <p:nvPr/>
        </p:nvSpPr>
        <p:spPr>
          <a:xfrm>
            <a:off x="9806379" y="5279030"/>
            <a:ext cx="1956321" cy="430887"/>
          </a:xfrm>
          <a:prstGeom prst="rect">
            <a:avLst/>
          </a:prstGeom>
          <a:noFill/>
        </p:spPr>
        <p:txBody>
          <a:bodyPr wrap="square" rtlCol="0">
            <a:spAutoFit/>
          </a:bodyPr>
          <a:lstStyle/>
          <a:p>
            <a:pPr algn="ctr"/>
            <a:r>
              <a:rPr lang="en-GB" sz="1100" dirty="0"/>
              <a:t>Mrs Chapman</a:t>
            </a:r>
          </a:p>
          <a:p>
            <a:pPr algn="ctr"/>
            <a:r>
              <a:rPr lang="en-GB" sz="1100" dirty="0"/>
              <a:t>Learning Support</a:t>
            </a:r>
          </a:p>
        </p:txBody>
      </p:sp>
      <p:pic>
        <p:nvPicPr>
          <p:cNvPr id="2" name="Picture 1"/>
          <p:cNvPicPr>
            <a:picLocks noChangeAspect="1"/>
          </p:cNvPicPr>
          <p:nvPr/>
        </p:nvPicPr>
        <p:blipFill>
          <a:blip r:embed="rId12"/>
          <a:stretch>
            <a:fillRect/>
          </a:stretch>
        </p:blipFill>
        <p:spPr>
          <a:xfrm>
            <a:off x="10165448" y="3544264"/>
            <a:ext cx="1252150" cy="1693926"/>
          </a:xfrm>
          <a:prstGeom prst="rect">
            <a:avLst/>
          </a:prstGeom>
        </p:spPr>
      </p:pic>
      <p:pic>
        <p:nvPicPr>
          <p:cNvPr id="7" name="Picture 6">
            <a:extLst>
              <a:ext uri="{FF2B5EF4-FFF2-40B4-BE49-F238E27FC236}">
                <a16:creationId xmlns:a16="http://schemas.microsoft.com/office/drawing/2014/main" id="{5A6D96BF-9EC3-4BC3-8BFF-70DC494F494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95327" y="3602506"/>
            <a:ext cx="1333333" cy="1714286"/>
          </a:xfrm>
          <a:prstGeom prst="rect">
            <a:avLst/>
          </a:prstGeom>
        </p:spPr>
      </p:pic>
    </p:spTree>
    <p:extLst>
      <p:ext uri="{BB962C8B-B14F-4D97-AF65-F5344CB8AC3E}">
        <p14:creationId xmlns:p14="http://schemas.microsoft.com/office/powerpoint/2010/main" val="39084992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3EA82D2-20FE-54D5-406E-1CDE6972AD39}"/>
              </a:ext>
            </a:extLst>
          </p:cNvPr>
          <p:cNvSpPr>
            <a:spLocks noGrp="1"/>
          </p:cNvSpPr>
          <p:nvPr>
            <p:ph type="title"/>
          </p:nvPr>
        </p:nvSpPr>
        <p:spPr/>
        <p:txBody>
          <a:bodyPr>
            <a:normAutofit/>
          </a:bodyPr>
          <a:lstStyle/>
          <a:p>
            <a:r>
              <a:rPr lang="en-US" sz="3600" dirty="0"/>
              <a:t>Useful information</a:t>
            </a:r>
          </a:p>
        </p:txBody>
      </p:sp>
      <p:sp>
        <p:nvSpPr>
          <p:cNvPr id="4" name="Circle: Hollow 3">
            <a:extLst>
              <a:ext uri="{FF2B5EF4-FFF2-40B4-BE49-F238E27FC236}">
                <a16:creationId xmlns:a16="http://schemas.microsoft.com/office/drawing/2014/main" id="{80FDAA23-D431-C7F0-3D9E-96693F7E2D2A}"/>
              </a:ext>
            </a:extLst>
          </p:cNvPr>
          <p:cNvSpPr/>
          <p:nvPr/>
        </p:nvSpPr>
        <p:spPr>
          <a:xfrm>
            <a:off x="7029451" y="1600201"/>
            <a:ext cx="3619500" cy="3619500"/>
          </a:xfrm>
          <a:prstGeom prst="donut">
            <a:avLst>
              <a:gd name="adj" fmla="val 12855"/>
            </a:avLst>
          </a:prstGeom>
          <a:solidFill>
            <a:schemeClr val="accent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id="{80E214AE-E139-16F6-D257-0559CDAEFD6C}"/>
              </a:ext>
            </a:extLst>
          </p:cNvPr>
          <p:cNvGrpSpPr/>
          <p:nvPr/>
        </p:nvGrpSpPr>
        <p:grpSpPr>
          <a:xfrm>
            <a:off x="9843755" y="1586226"/>
            <a:ext cx="355600" cy="1032933"/>
            <a:chOff x="3725333" y="-1439333"/>
            <a:chExt cx="355600" cy="1032933"/>
          </a:xfrm>
        </p:grpSpPr>
        <p:sp>
          <p:nvSpPr>
            <p:cNvPr id="9" name="Freeform: Shape 8">
              <a:extLst>
                <a:ext uri="{FF2B5EF4-FFF2-40B4-BE49-F238E27FC236}">
                  <a16:creationId xmlns:a16="http://schemas.microsoft.com/office/drawing/2014/main" id="{ADC9D4E7-31BE-A70D-0A1C-2BD85BE5D9FD}"/>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Freeform: Shape 9">
              <a:extLst>
                <a:ext uri="{FF2B5EF4-FFF2-40B4-BE49-F238E27FC236}">
                  <a16:creationId xmlns:a16="http://schemas.microsoft.com/office/drawing/2014/main" id="{BE1E4AE8-DB7C-CCAE-280E-E5BA1D49F7E3}"/>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 name="Freeform: Shape 10">
              <a:extLst>
                <a:ext uri="{FF2B5EF4-FFF2-40B4-BE49-F238E27FC236}">
                  <a16:creationId xmlns:a16="http://schemas.microsoft.com/office/drawing/2014/main" id="{DAD12741-532E-2950-F719-9BDEFD075827}"/>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Freeform: Shape 11">
              <a:extLst>
                <a:ext uri="{FF2B5EF4-FFF2-40B4-BE49-F238E27FC236}">
                  <a16:creationId xmlns:a16="http://schemas.microsoft.com/office/drawing/2014/main" id="{8E5248E4-4F7F-D3B6-7BC5-5A28F351BBD3}"/>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13" name="Group 12">
            <a:extLst>
              <a:ext uri="{FF2B5EF4-FFF2-40B4-BE49-F238E27FC236}">
                <a16:creationId xmlns:a16="http://schemas.microsoft.com/office/drawing/2014/main" id="{6FCC0F28-9000-AD74-5596-567B94E8FC82}"/>
              </a:ext>
            </a:extLst>
          </p:cNvPr>
          <p:cNvGrpSpPr/>
          <p:nvPr/>
        </p:nvGrpSpPr>
        <p:grpSpPr>
          <a:xfrm>
            <a:off x="7549112" y="4409766"/>
            <a:ext cx="355600" cy="1032933"/>
            <a:chOff x="3725333" y="-1439333"/>
            <a:chExt cx="355600" cy="1032933"/>
          </a:xfrm>
        </p:grpSpPr>
        <p:sp>
          <p:nvSpPr>
            <p:cNvPr id="14" name="Freeform: Shape 13">
              <a:extLst>
                <a:ext uri="{FF2B5EF4-FFF2-40B4-BE49-F238E27FC236}">
                  <a16:creationId xmlns:a16="http://schemas.microsoft.com/office/drawing/2014/main" id="{FDBD510F-77A1-92BB-84F7-879586AB55CF}"/>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397D3524-DDA6-779D-70B7-52FDAAB00CF9}"/>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 name="Freeform: Shape 15">
              <a:extLst>
                <a:ext uri="{FF2B5EF4-FFF2-40B4-BE49-F238E27FC236}">
                  <a16:creationId xmlns:a16="http://schemas.microsoft.com/office/drawing/2014/main" id="{A05FAF60-BA01-151B-ED4B-8A0B2349B391}"/>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D2F48791-837F-CCA4-81E7-73A6823C3C9C}"/>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2" name="Group 1">
            <a:extLst>
              <a:ext uri="{FF2B5EF4-FFF2-40B4-BE49-F238E27FC236}">
                <a16:creationId xmlns:a16="http://schemas.microsoft.com/office/drawing/2014/main" id="{3FB22343-BD06-3849-CFFA-ED02BD65ECBD}"/>
              </a:ext>
            </a:extLst>
          </p:cNvPr>
          <p:cNvGrpSpPr/>
          <p:nvPr/>
        </p:nvGrpSpPr>
        <p:grpSpPr>
          <a:xfrm>
            <a:off x="1261807" y="2986618"/>
            <a:ext cx="4247686" cy="420858"/>
            <a:chOff x="6171030" y="2385973"/>
            <a:chExt cx="4247686" cy="420858"/>
          </a:xfrm>
        </p:grpSpPr>
        <p:sp>
          <p:nvSpPr>
            <p:cNvPr id="3" name="Freeform: Shape 2">
              <a:extLst>
                <a:ext uri="{FF2B5EF4-FFF2-40B4-BE49-F238E27FC236}">
                  <a16:creationId xmlns:a16="http://schemas.microsoft.com/office/drawing/2014/main" id="{C264BAD5-1701-B074-AA54-EBC7CF98450E}"/>
                </a:ext>
              </a:extLst>
            </p:cNvPr>
            <p:cNvSpPr/>
            <p:nvPr userDrawn="1"/>
          </p:nvSpPr>
          <p:spPr>
            <a:xfrm flipH="1">
              <a:off x="9334108" y="2404118"/>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64B91B6-4B3D-010F-518B-5A1404067E8C}"/>
                </a:ext>
              </a:extLst>
            </p:cNvPr>
            <p:cNvSpPr/>
            <p:nvPr userDrawn="1"/>
          </p:nvSpPr>
          <p:spPr>
            <a:xfrm>
              <a:off x="6171030" y="2385973"/>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C0EF618E-A8DE-EB62-58E8-2BFCDC90E222}"/>
                </a:ext>
              </a:extLst>
            </p:cNvPr>
            <p:cNvSpPr txBox="1"/>
            <p:nvPr userDrawn="1"/>
          </p:nvSpPr>
          <p:spPr>
            <a:xfrm>
              <a:off x="6257628" y="2499054"/>
              <a:ext cx="4161088" cy="307777"/>
            </a:xfrm>
            <a:prstGeom prst="rect">
              <a:avLst/>
            </a:prstGeom>
            <a:noFill/>
          </p:spPr>
          <p:txBody>
            <a:bodyPr wrap="square" rtlCol="0">
              <a:spAutoFit/>
            </a:bodyPr>
            <a:lstStyle/>
            <a:p>
              <a:r>
                <a:rPr lang="en-US" sz="1400" b="0" i="0" dirty="0">
                  <a:solidFill>
                    <a:schemeClr val="accent3"/>
                  </a:solidFill>
                  <a:effectLst/>
                  <a:latin typeface="+mj-lt"/>
                </a:rPr>
                <a:t>Shining light on a world of possibilities</a:t>
              </a:r>
              <a:endParaRPr lang="en-US" sz="1400" dirty="0">
                <a:solidFill>
                  <a:schemeClr val="accent3"/>
                </a:solidFill>
                <a:latin typeface="+mj-lt"/>
              </a:endParaRPr>
            </a:p>
          </p:txBody>
        </p:sp>
      </p:grpSp>
      <p:pic>
        <p:nvPicPr>
          <p:cNvPr id="7" name="Picture Placeholder 6"/>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7317" b="7317"/>
          <a:stretch>
            <a:fillRect/>
          </a:stretch>
        </p:blipFill>
        <p:spPr>
          <a:xfrm>
            <a:off x="7408364" y="2015393"/>
            <a:ext cx="2784165" cy="2784165"/>
          </a:xfrm>
        </p:spPr>
      </p:pic>
    </p:spTree>
    <p:extLst>
      <p:ext uri="{BB962C8B-B14F-4D97-AF65-F5344CB8AC3E}">
        <p14:creationId xmlns:p14="http://schemas.microsoft.com/office/powerpoint/2010/main" val="7361441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1000"/>
                                        <p:tgtEl>
                                          <p:spTgt spid="1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1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22" presetClass="entr" presetSubtype="8" fill="hold"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Timetable</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p:txBody>
          <a:bodyPr/>
          <a:lstStyle/>
          <a:p>
            <a:endParaRPr lang="en-US"/>
          </a:p>
        </p:txBody>
      </p:sp>
      <p:sp>
        <p:nvSpPr>
          <p:cNvPr id="5" name="Content Placeholder 4">
            <a:extLst>
              <a:ext uri="{FF2B5EF4-FFF2-40B4-BE49-F238E27FC236}">
                <a16:creationId xmlns:a16="http://schemas.microsoft.com/office/drawing/2014/main" id="{BC4F8D2C-4A92-637D-9983-BEBD2384F1BE}"/>
              </a:ext>
            </a:extLst>
          </p:cNvPr>
          <p:cNvSpPr>
            <a:spLocks noGrp="1"/>
          </p:cNvSpPr>
          <p:nvPr>
            <p:ph sz="quarter" idx="16"/>
          </p:nvPr>
        </p:nvSpPr>
        <p:spPr/>
        <p:txBody>
          <a:bodyPr/>
          <a:lstStyle/>
          <a:p>
            <a:endParaRPr lang="en-US"/>
          </a:p>
        </p:txBody>
      </p:sp>
      <p:pic>
        <p:nvPicPr>
          <p:cNvPr id="6" name="Picture 5">
            <a:extLst>
              <a:ext uri="{FF2B5EF4-FFF2-40B4-BE49-F238E27FC236}">
                <a16:creationId xmlns:a16="http://schemas.microsoft.com/office/drawing/2014/main" id="{BAA38A7A-10DE-4EB9-9F2F-D6868065831C}"/>
              </a:ext>
            </a:extLst>
          </p:cNvPr>
          <p:cNvPicPr>
            <a:picLocks noChangeAspect="1"/>
          </p:cNvPicPr>
          <p:nvPr/>
        </p:nvPicPr>
        <p:blipFill>
          <a:blip r:embed="rId3"/>
          <a:stretch>
            <a:fillRect/>
          </a:stretch>
        </p:blipFill>
        <p:spPr>
          <a:xfrm>
            <a:off x="982227" y="1181045"/>
            <a:ext cx="10112616" cy="5380186"/>
          </a:xfrm>
          <a:prstGeom prst="rect">
            <a:avLst/>
          </a:prstGeom>
        </p:spPr>
      </p:pic>
    </p:spTree>
    <p:extLst>
      <p:ext uri="{BB962C8B-B14F-4D97-AF65-F5344CB8AC3E}">
        <p14:creationId xmlns:p14="http://schemas.microsoft.com/office/powerpoint/2010/main" val="30826077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3EA82D2-20FE-54D5-406E-1CDE6972AD39}"/>
              </a:ext>
            </a:extLst>
          </p:cNvPr>
          <p:cNvSpPr>
            <a:spLocks noGrp="1"/>
          </p:cNvSpPr>
          <p:nvPr>
            <p:ph type="title"/>
          </p:nvPr>
        </p:nvSpPr>
        <p:spPr/>
        <p:txBody>
          <a:bodyPr>
            <a:normAutofit/>
          </a:bodyPr>
          <a:lstStyle/>
          <a:p>
            <a:r>
              <a:rPr lang="en-US" sz="3600" dirty="0"/>
              <a:t>Reading</a:t>
            </a:r>
          </a:p>
        </p:txBody>
      </p:sp>
      <p:sp>
        <p:nvSpPr>
          <p:cNvPr id="4" name="Circle: Hollow 3">
            <a:extLst>
              <a:ext uri="{FF2B5EF4-FFF2-40B4-BE49-F238E27FC236}">
                <a16:creationId xmlns:a16="http://schemas.microsoft.com/office/drawing/2014/main" id="{80FDAA23-D431-C7F0-3D9E-96693F7E2D2A}"/>
              </a:ext>
            </a:extLst>
          </p:cNvPr>
          <p:cNvSpPr/>
          <p:nvPr/>
        </p:nvSpPr>
        <p:spPr>
          <a:xfrm>
            <a:off x="7029451" y="1600201"/>
            <a:ext cx="3619500" cy="3619500"/>
          </a:xfrm>
          <a:prstGeom prst="donut">
            <a:avLst>
              <a:gd name="adj" fmla="val 12855"/>
            </a:avLst>
          </a:prstGeom>
          <a:solidFill>
            <a:schemeClr val="accent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id="{80E214AE-E139-16F6-D257-0559CDAEFD6C}"/>
              </a:ext>
            </a:extLst>
          </p:cNvPr>
          <p:cNvGrpSpPr/>
          <p:nvPr/>
        </p:nvGrpSpPr>
        <p:grpSpPr>
          <a:xfrm>
            <a:off x="9843755" y="1586226"/>
            <a:ext cx="355600" cy="1032933"/>
            <a:chOff x="3725333" y="-1439333"/>
            <a:chExt cx="355600" cy="1032933"/>
          </a:xfrm>
        </p:grpSpPr>
        <p:sp>
          <p:nvSpPr>
            <p:cNvPr id="9" name="Freeform: Shape 8">
              <a:extLst>
                <a:ext uri="{FF2B5EF4-FFF2-40B4-BE49-F238E27FC236}">
                  <a16:creationId xmlns:a16="http://schemas.microsoft.com/office/drawing/2014/main" id="{ADC9D4E7-31BE-A70D-0A1C-2BD85BE5D9FD}"/>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Freeform: Shape 9">
              <a:extLst>
                <a:ext uri="{FF2B5EF4-FFF2-40B4-BE49-F238E27FC236}">
                  <a16:creationId xmlns:a16="http://schemas.microsoft.com/office/drawing/2014/main" id="{BE1E4AE8-DB7C-CCAE-280E-E5BA1D49F7E3}"/>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 name="Freeform: Shape 10">
              <a:extLst>
                <a:ext uri="{FF2B5EF4-FFF2-40B4-BE49-F238E27FC236}">
                  <a16:creationId xmlns:a16="http://schemas.microsoft.com/office/drawing/2014/main" id="{DAD12741-532E-2950-F719-9BDEFD075827}"/>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Freeform: Shape 11">
              <a:extLst>
                <a:ext uri="{FF2B5EF4-FFF2-40B4-BE49-F238E27FC236}">
                  <a16:creationId xmlns:a16="http://schemas.microsoft.com/office/drawing/2014/main" id="{8E5248E4-4F7F-D3B6-7BC5-5A28F351BBD3}"/>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13" name="Group 12">
            <a:extLst>
              <a:ext uri="{FF2B5EF4-FFF2-40B4-BE49-F238E27FC236}">
                <a16:creationId xmlns:a16="http://schemas.microsoft.com/office/drawing/2014/main" id="{6FCC0F28-9000-AD74-5596-567B94E8FC82}"/>
              </a:ext>
            </a:extLst>
          </p:cNvPr>
          <p:cNvGrpSpPr/>
          <p:nvPr/>
        </p:nvGrpSpPr>
        <p:grpSpPr>
          <a:xfrm>
            <a:off x="7549112" y="4409766"/>
            <a:ext cx="355600" cy="1032933"/>
            <a:chOff x="3725333" y="-1439333"/>
            <a:chExt cx="355600" cy="1032933"/>
          </a:xfrm>
        </p:grpSpPr>
        <p:sp>
          <p:nvSpPr>
            <p:cNvPr id="14" name="Freeform: Shape 13">
              <a:extLst>
                <a:ext uri="{FF2B5EF4-FFF2-40B4-BE49-F238E27FC236}">
                  <a16:creationId xmlns:a16="http://schemas.microsoft.com/office/drawing/2014/main" id="{FDBD510F-77A1-92BB-84F7-879586AB55CF}"/>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397D3524-DDA6-779D-70B7-52FDAAB00CF9}"/>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 name="Freeform: Shape 15">
              <a:extLst>
                <a:ext uri="{FF2B5EF4-FFF2-40B4-BE49-F238E27FC236}">
                  <a16:creationId xmlns:a16="http://schemas.microsoft.com/office/drawing/2014/main" id="{A05FAF60-BA01-151B-ED4B-8A0B2349B391}"/>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D2F48791-837F-CCA4-81E7-73A6823C3C9C}"/>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2" name="Group 1">
            <a:extLst>
              <a:ext uri="{FF2B5EF4-FFF2-40B4-BE49-F238E27FC236}">
                <a16:creationId xmlns:a16="http://schemas.microsoft.com/office/drawing/2014/main" id="{3FB22343-BD06-3849-CFFA-ED02BD65ECBD}"/>
              </a:ext>
            </a:extLst>
          </p:cNvPr>
          <p:cNvGrpSpPr/>
          <p:nvPr/>
        </p:nvGrpSpPr>
        <p:grpSpPr>
          <a:xfrm>
            <a:off x="1261807" y="2986618"/>
            <a:ext cx="4247686" cy="420858"/>
            <a:chOff x="6171030" y="2385973"/>
            <a:chExt cx="4247686" cy="420858"/>
          </a:xfrm>
        </p:grpSpPr>
        <p:sp>
          <p:nvSpPr>
            <p:cNvPr id="3" name="Freeform: Shape 2">
              <a:extLst>
                <a:ext uri="{FF2B5EF4-FFF2-40B4-BE49-F238E27FC236}">
                  <a16:creationId xmlns:a16="http://schemas.microsoft.com/office/drawing/2014/main" id="{C264BAD5-1701-B074-AA54-EBC7CF98450E}"/>
                </a:ext>
              </a:extLst>
            </p:cNvPr>
            <p:cNvSpPr/>
            <p:nvPr userDrawn="1"/>
          </p:nvSpPr>
          <p:spPr>
            <a:xfrm flipH="1">
              <a:off x="9334108" y="2404118"/>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64B91B6-4B3D-010F-518B-5A1404067E8C}"/>
                </a:ext>
              </a:extLst>
            </p:cNvPr>
            <p:cNvSpPr/>
            <p:nvPr userDrawn="1"/>
          </p:nvSpPr>
          <p:spPr>
            <a:xfrm>
              <a:off x="6171030" y="2385973"/>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C0EF618E-A8DE-EB62-58E8-2BFCDC90E222}"/>
                </a:ext>
              </a:extLst>
            </p:cNvPr>
            <p:cNvSpPr txBox="1"/>
            <p:nvPr userDrawn="1"/>
          </p:nvSpPr>
          <p:spPr>
            <a:xfrm>
              <a:off x="6257628" y="2499054"/>
              <a:ext cx="4161088" cy="307777"/>
            </a:xfrm>
            <a:prstGeom prst="rect">
              <a:avLst/>
            </a:prstGeom>
            <a:noFill/>
          </p:spPr>
          <p:txBody>
            <a:bodyPr wrap="square" rtlCol="0">
              <a:spAutoFit/>
            </a:bodyPr>
            <a:lstStyle/>
            <a:p>
              <a:r>
                <a:rPr lang="en-US" sz="1400" b="0" i="0" dirty="0">
                  <a:solidFill>
                    <a:schemeClr val="accent3"/>
                  </a:solidFill>
                  <a:effectLst/>
                  <a:latin typeface="+mj-lt"/>
                </a:rPr>
                <a:t>Shining light on a world of possibilities</a:t>
              </a:r>
              <a:endParaRPr lang="en-US" sz="1400" dirty="0">
                <a:solidFill>
                  <a:schemeClr val="accent3"/>
                </a:solidFill>
                <a:latin typeface="+mj-lt"/>
              </a:endParaRPr>
            </a:p>
          </p:txBody>
        </p:sp>
      </p:grpSp>
      <p:pic>
        <p:nvPicPr>
          <p:cNvPr id="7" name="Picture Placeholder 6"/>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15993" r="15993"/>
          <a:stretch>
            <a:fillRect/>
          </a:stretch>
        </p:blipFill>
        <p:spPr>
          <a:xfrm>
            <a:off x="7415190" y="2015393"/>
            <a:ext cx="2784165" cy="2784165"/>
          </a:xfrm>
        </p:spPr>
      </p:pic>
    </p:spTree>
    <p:extLst>
      <p:ext uri="{BB962C8B-B14F-4D97-AF65-F5344CB8AC3E}">
        <p14:creationId xmlns:p14="http://schemas.microsoft.com/office/powerpoint/2010/main" val="37468725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1000"/>
                                        <p:tgtEl>
                                          <p:spTgt spid="1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1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22" presetClass="entr" presetSubtype="8" fill="hold"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Accelerated Reader</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600" y="1690440"/>
            <a:ext cx="4450080" cy="3981505"/>
          </a:xfrm>
        </p:spPr>
        <p:txBody>
          <a:bodyPr/>
          <a:lstStyle/>
          <a:p>
            <a:r>
              <a:rPr lang="en-GB" altLang="en-US" sz="1600" dirty="0"/>
              <a:t>In the first few weeks they take an assessment on AR and this gives them a reading range to start with. </a:t>
            </a:r>
          </a:p>
          <a:p>
            <a:endParaRPr lang="en-GB" altLang="en-US" sz="1600" dirty="0"/>
          </a:p>
          <a:p>
            <a:r>
              <a:rPr lang="en-GB" altLang="en-US" sz="1600" dirty="0"/>
              <a:t>It is not expected to read 1 book per night but we do expect that at least 10 minutes of reading will happen. </a:t>
            </a:r>
          </a:p>
          <a:p>
            <a:endParaRPr lang="en-GB" altLang="en-US" sz="1600" dirty="0"/>
          </a:p>
          <a:p>
            <a:r>
              <a:rPr lang="en-GB" altLang="en-US" sz="1600" dirty="0"/>
              <a:t>Once they have scored 100% 3 x, they can potentially move up a level. </a:t>
            </a:r>
          </a:p>
          <a:p>
            <a:endParaRPr lang="en-GB" altLang="en-US" sz="1600" dirty="0"/>
          </a:p>
          <a:p>
            <a:pPr marL="0" indent="0">
              <a:buNone/>
            </a:pPr>
            <a:endParaRPr lang="en-GB" altLang="en-US" dirty="0"/>
          </a:p>
        </p:txBody>
      </p:sp>
      <p:sp>
        <p:nvSpPr>
          <p:cNvPr id="5" name="Content Placeholder 4">
            <a:extLst>
              <a:ext uri="{FF2B5EF4-FFF2-40B4-BE49-F238E27FC236}">
                <a16:creationId xmlns:a16="http://schemas.microsoft.com/office/drawing/2014/main" id="{BC4F8D2C-4A92-637D-9983-BEBD2384F1BE}"/>
              </a:ext>
            </a:extLst>
          </p:cNvPr>
          <p:cNvSpPr>
            <a:spLocks noGrp="1"/>
          </p:cNvSpPr>
          <p:nvPr>
            <p:ph sz="quarter" idx="16"/>
          </p:nvPr>
        </p:nvSpPr>
        <p:spPr>
          <a:xfrm>
            <a:off x="5416731" y="1690440"/>
            <a:ext cx="4763040" cy="3981505"/>
          </a:xfrm>
        </p:spPr>
        <p:txBody>
          <a:bodyPr>
            <a:normAutofit/>
          </a:bodyPr>
          <a:lstStyle/>
          <a:p>
            <a:r>
              <a:rPr lang="en-GB" altLang="en-US" sz="1600" dirty="0"/>
              <a:t>If your child, forgets to take their reading book home, they can read a book from home (some books might well be on the AR scheme)</a:t>
            </a:r>
          </a:p>
          <a:p>
            <a:endParaRPr lang="en-US" sz="1600" dirty="0"/>
          </a:p>
          <a:p>
            <a:r>
              <a:rPr lang="en-GB" altLang="en-US" sz="1600" dirty="0"/>
              <a:t>There are also Year 3 reading challenge books for extra reading pleasure.</a:t>
            </a:r>
          </a:p>
          <a:p>
            <a:endParaRPr lang="en-GB" altLang="en-US" sz="1600" dirty="0"/>
          </a:p>
          <a:p>
            <a:r>
              <a:rPr lang="en-GB" altLang="en-US" sz="1600" dirty="0"/>
              <a:t>Children who are still developing their phonics skills will be sent home with a decodable reading book and a book to share.</a:t>
            </a:r>
          </a:p>
          <a:p>
            <a:endParaRPr lang="en-US" sz="1600" dirty="0"/>
          </a:p>
        </p:txBody>
      </p:sp>
    </p:spTree>
    <p:extLst>
      <p:ext uri="{BB962C8B-B14F-4D97-AF65-F5344CB8AC3E}">
        <p14:creationId xmlns:p14="http://schemas.microsoft.com/office/powerpoint/2010/main" val="8073143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95874-7E5D-42D5-9CEC-BCC3E2C7BB81}"/>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72ADA3B-1AF8-4F25-B9FA-315A6E760ED1}"/>
              </a:ext>
            </a:extLst>
          </p:cNvPr>
          <p:cNvSpPr>
            <a:spLocks noGrp="1"/>
          </p:cNvSpPr>
          <p:nvPr>
            <p:ph type="body" sz="quarter" idx="13"/>
          </p:nvPr>
        </p:nvSpPr>
        <p:spPr/>
        <p:txBody>
          <a:bodyPr/>
          <a:lstStyle/>
          <a:p>
            <a:endParaRPr lang="en-GB"/>
          </a:p>
        </p:txBody>
      </p:sp>
      <p:sp>
        <p:nvSpPr>
          <p:cNvPr id="4" name="Content Placeholder 3">
            <a:extLst>
              <a:ext uri="{FF2B5EF4-FFF2-40B4-BE49-F238E27FC236}">
                <a16:creationId xmlns:a16="http://schemas.microsoft.com/office/drawing/2014/main" id="{756D3C53-CA74-4028-84AE-A494F88FDC5C}"/>
              </a:ext>
            </a:extLst>
          </p:cNvPr>
          <p:cNvSpPr>
            <a:spLocks noGrp="1"/>
          </p:cNvSpPr>
          <p:nvPr>
            <p:ph sz="quarter" idx="15"/>
          </p:nvPr>
        </p:nvSpPr>
        <p:spPr/>
        <p:txBody>
          <a:bodyPr/>
          <a:lstStyle/>
          <a:p>
            <a:endParaRPr lang="en-GB"/>
          </a:p>
        </p:txBody>
      </p:sp>
      <p:sp>
        <p:nvSpPr>
          <p:cNvPr id="5" name="Content Placeholder 4">
            <a:extLst>
              <a:ext uri="{FF2B5EF4-FFF2-40B4-BE49-F238E27FC236}">
                <a16:creationId xmlns:a16="http://schemas.microsoft.com/office/drawing/2014/main" id="{2AEA549D-87DC-4DC4-83D2-8C57AA68538D}"/>
              </a:ext>
            </a:extLst>
          </p:cNvPr>
          <p:cNvSpPr>
            <a:spLocks noGrp="1"/>
          </p:cNvSpPr>
          <p:nvPr>
            <p:ph sz="quarter" idx="16"/>
          </p:nvPr>
        </p:nvSpPr>
        <p:spPr/>
        <p:txBody>
          <a:bodyPr/>
          <a:lstStyle/>
          <a:p>
            <a:endParaRPr lang="en-GB"/>
          </a:p>
        </p:txBody>
      </p:sp>
      <p:sp>
        <p:nvSpPr>
          <p:cNvPr id="6" name="Content Placeholder 5">
            <a:extLst>
              <a:ext uri="{FF2B5EF4-FFF2-40B4-BE49-F238E27FC236}">
                <a16:creationId xmlns:a16="http://schemas.microsoft.com/office/drawing/2014/main" id="{F19E2344-6B63-4825-806F-9ABB6C9E69CF}"/>
              </a:ext>
            </a:extLst>
          </p:cNvPr>
          <p:cNvSpPr>
            <a:spLocks noGrp="1"/>
          </p:cNvSpPr>
          <p:nvPr>
            <p:ph sz="quarter" idx="14"/>
          </p:nvPr>
        </p:nvSpPr>
        <p:spPr/>
        <p:txBody>
          <a:bodyPr/>
          <a:lstStyle/>
          <a:p>
            <a:endParaRPr lang="en-GB"/>
          </a:p>
        </p:txBody>
      </p:sp>
      <p:grpSp>
        <p:nvGrpSpPr>
          <p:cNvPr id="9" name="Group 8">
            <a:extLst>
              <a:ext uri="{FF2B5EF4-FFF2-40B4-BE49-F238E27FC236}">
                <a16:creationId xmlns:a16="http://schemas.microsoft.com/office/drawing/2014/main" id="{CC54E4F1-6151-4D1F-BD97-F407E6DBDD3C}"/>
              </a:ext>
            </a:extLst>
          </p:cNvPr>
          <p:cNvGrpSpPr/>
          <p:nvPr/>
        </p:nvGrpSpPr>
        <p:grpSpPr>
          <a:xfrm>
            <a:off x="2130534" y="148414"/>
            <a:ext cx="8139735" cy="6561172"/>
            <a:chOff x="2130534" y="148414"/>
            <a:chExt cx="8139735" cy="6561172"/>
          </a:xfrm>
        </p:grpSpPr>
        <p:pic>
          <p:nvPicPr>
            <p:cNvPr id="7" name="Picture 6">
              <a:extLst>
                <a:ext uri="{FF2B5EF4-FFF2-40B4-BE49-F238E27FC236}">
                  <a16:creationId xmlns:a16="http://schemas.microsoft.com/office/drawing/2014/main" id="{196022A0-15FF-4505-9C73-5DE71CDF1A88}"/>
                </a:ext>
              </a:extLst>
            </p:cNvPr>
            <p:cNvPicPr>
              <a:picLocks noChangeAspect="1"/>
            </p:cNvPicPr>
            <p:nvPr/>
          </p:nvPicPr>
          <p:blipFill>
            <a:blip r:embed="rId2"/>
            <a:stretch>
              <a:fillRect/>
            </a:stretch>
          </p:blipFill>
          <p:spPr>
            <a:xfrm>
              <a:off x="2130534" y="148414"/>
              <a:ext cx="8139735" cy="6561172"/>
            </a:xfrm>
            <a:prstGeom prst="rect">
              <a:avLst/>
            </a:prstGeom>
          </p:spPr>
        </p:pic>
        <p:sp>
          <p:nvSpPr>
            <p:cNvPr id="8" name="Rectangle 7">
              <a:extLst>
                <a:ext uri="{FF2B5EF4-FFF2-40B4-BE49-F238E27FC236}">
                  <a16:creationId xmlns:a16="http://schemas.microsoft.com/office/drawing/2014/main" id="{B0AF6BDC-D160-4105-92B4-ACA93BE41166}"/>
                </a:ext>
              </a:extLst>
            </p:cNvPr>
            <p:cNvSpPr/>
            <p:nvPr/>
          </p:nvSpPr>
          <p:spPr>
            <a:xfrm>
              <a:off x="5110480" y="1690440"/>
              <a:ext cx="619760" cy="21964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chemeClr val="tx1"/>
                  </a:solidFill>
                </a:ln>
                <a:solidFill>
                  <a:schemeClr val="tx1"/>
                </a:solidFill>
              </a:endParaRPr>
            </a:p>
          </p:txBody>
        </p:sp>
      </p:grpSp>
    </p:spTree>
    <p:extLst>
      <p:ext uri="{BB962C8B-B14F-4D97-AF65-F5344CB8AC3E}">
        <p14:creationId xmlns:p14="http://schemas.microsoft.com/office/powerpoint/2010/main" val="25767067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Y3 Reading Challenge</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6" name="Content Placeholder 5"/>
          <p:cNvSpPr>
            <a:spLocks noGrp="1"/>
          </p:cNvSpPr>
          <p:nvPr>
            <p:ph sz="quarter" idx="15"/>
          </p:nvPr>
        </p:nvSpPr>
        <p:spPr/>
        <p:txBody>
          <a:bodyPr/>
          <a:lstStyle/>
          <a:p>
            <a:endParaRPr lang="en-GB"/>
          </a:p>
        </p:txBody>
      </p:sp>
      <p:sp>
        <p:nvSpPr>
          <p:cNvPr id="7" name="Content Placeholder 6"/>
          <p:cNvSpPr>
            <a:spLocks noGrp="1"/>
          </p:cNvSpPr>
          <p:nvPr>
            <p:ph sz="quarter" idx="16"/>
          </p:nvPr>
        </p:nvSpPr>
        <p:spPr/>
        <p:txBody>
          <a:bodyPr/>
          <a:lstStyle/>
          <a:p>
            <a:endParaRPr lang="en-GB"/>
          </a:p>
        </p:txBody>
      </p:sp>
      <p:pic>
        <p:nvPicPr>
          <p:cNvPr id="8" name="Picture 7"/>
          <p:cNvPicPr>
            <a:picLocks noChangeAspect="1"/>
          </p:cNvPicPr>
          <p:nvPr/>
        </p:nvPicPr>
        <p:blipFill>
          <a:blip r:embed="rId3"/>
          <a:stretch>
            <a:fillRect/>
          </a:stretch>
        </p:blipFill>
        <p:spPr>
          <a:xfrm>
            <a:off x="5733533" y="1079726"/>
            <a:ext cx="4503341" cy="4772433"/>
          </a:xfrm>
          <a:prstGeom prst="rect">
            <a:avLst/>
          </a:prstGeom>
        </p:spPr>
      </p:pic>
      <p:pic>
        <p:nvPicPr>
          <p:cNvPr id="9" name="Picture 8"/>
          <p:cNvPicPr>
            <a:picLocks noChangeAspect="1"/>
          </p:cNvPicPr>
          <p:nvPr/>
        </p:nvPicPr>
        <p:blipFill>
          <a:blip r:embed="rId4"/>
          <a:stretch>
            <a:fillRect/>
          </a:stretch>
        </p:blipFill>
        <p:spPr>
          <a:xfrm>
            <a:off x="859294" y="1103317"/>
            <a:ext cx="4720531" cy="4781837"/>
          </a:xfrm>
          <a:prstGeom prst="rect">
            <a:avLst/>
          </a:prstGeom>
        </p:spPr>
      </p:pic>
    </p:spTree>
    <p:extLst>
      <p:ext uri="{BB962C8B-B14F-4D97-AF65-F5344CB8AC3E}">
        <p14:creationId xmlns:p14="http://schemas.microsoft.com/office/powerpoint/2010/main" val="830121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Reading</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600" y="1690440"/>
            <a:ext cx="4450080" cy="3981505"/>
          </a:xfrm>
        </p:spPr>
        <p:txBody>
          <a:bodyPr/>
          <a:lstStyle/>
          <a:p>
            <a:pPr>
              <a:lnSpc>
                <a:spcPct val="80000"/>
              </a:lnSpc>
              <a:spcBef>
                <a:spcPct val="20000"/>
              </a:spcBef>
              <a:buFontTx/>
              <a:buChar char="•"/>
            </a:pPr>
            <a:r>
              <a:rPr lang="en-GB" altLang="en-US" sz="1600" dirty="0"/>
              <a:t>Please sign planners every weekend and every time your child has read (daily).</a:t>
            </a:r>
          </a:p>
          <a:p>
            <a:pPr>
              <a:lnSpc>
                <a:spcPct val="80000"/>
              </a:lnSpc>
              <a:spcBef>
                <a:spcPct val="20000"/>
              </a:spcBef>
              <a:buFontTx/>
              <a:buChar char="•"/>
            </a:pPr>
            <a:endParaRPr lang="en-GB" altLang="en-US" sz="1600" dirty="0"/>
          </a:p>
          <a:p>
            <a:pPr>
              <a:lnSpc>
                <a:spcPct val="80000"/>
              </a:lnSpc>
              <a:spcBef>
                <a:spcPct val="20000"/>
              </a:spcBef>
              <a:buNone/>
            </a:pPr>
            <a:endParaRPr lang="en-GB" altLang="en-US" sz="1600" dirty="0"/>
          </a:p>
          <a:p>
            <a:pPr>
              <a:lnSpc>
                <a:spcPct val="80000"/>
              </a:lnSpc>
              <a:spcBef>
                <a:spcPct val="20000"/>
              </a:spcBef>
              <a:buFontTx/>
              <a:buChar char="•"/>
            </a:pPr>
            <a:r>
              <a:rPr lang="en-GB" altLang="en-US" sz="1600" dirty="0"/>
              <a:t>Every Friday we will check reading records for reading and parent/guardian signatures and hand out merits. </a:t>
            </a:r>
          </a:p>
          <a:p>
            <a:pPr marL="0" indent="0">
              <a:buNone/>
            </a:pPr>
            <a:endParaRPr lang="en-GB" altLang="en-US" dirty="0"/>
          </a:p>
        </p:txBody>
      </p:sp>
      <p:sp>
        <p:nvSpPr>
          <p:cNvPr id="5" name="Content Placeholder 4">
            <a:extLst>
              <a:ext uri="{FF2B5EF4-FFF2-40B4-BE49-F238E27FC236}">
                <a16:creationId xmlns:a16="http://schemas.microsoft.com/office/drawing/2014/main" id="{BC4F8D2C-4A92-637D-9983-BEBD2384F1BE}"/>
              </a:ext>
            </a:extLst>
          </p:cNvPr>
          <p:cNvSpPr>
            <a:spLocks noGrp="1"/>
          </p:cNvSpPr>
          <p:nvPr>
            <p:ph sz="quarter" idx="16"/>
          </p:nvPr>
        </p:nvSpPr>
        <p:spPr>
          <a:xfrm>
            <a:off x="5416731" y="1690440"/>
            <a:ext cx="4763040" cy="3981505"/>
          </a:xfrm>
        </p:spPr>
        <p:txBody>
          <a:bodyPr>
            <a:normAutofit/>
          </a:bodyPr>
          <a:lstStyle/>
          <a:p>
            <a:pPr>
              <a:lnSpc>
                <a:spcPct val="80000"/>
              </a:lnSpc>
              <a:spcBef>
                <a:spcPct val="20000"/>
              </a:spcBef>
              <a:buFontTx/>
              <a:buChar char="•"/>
            </a:pPr>
            <a:r>
              <a:rPr lang="en-GB" altLang="en-US" sz="1600" dirty="0"/>
              <a:t>Please encourage your child to read every night (10 minutes). Four times a week = Merit. This will need to be recorded with a parent signature for merits to be given.</a:t>
            </a:r>
          </a:p>
          <a:p>
            <a:pPr>
              <a:lnSpc>
                <a:spcPct val="80000"/>
              </a:lnSpc>
              <a:spcBef>
                <a:spcPct val="20000"/>
              </a:spcBef>
              <a:buFontTx/>
              <a:buChar char="•"/>
            </a:pPr>
            <a:endParaRPr lang="en-GB" altLang="en-US" sz="1600" dirty="0"/>
          </a:p>
          <a:p>
            <a:pPr>
              <a:lnSpc>
                <a:spcPct val="80000"/>
              </a:lnSpc>
              <a:spcBef>
                <a:spcPct val="20000"/>
              </a:spcBef>
              <a:buNone/>
            </a:pPr>
            <a:endParaRPr lang="en-GB" altLang="en-US" sz="1600" dirty="0"/>
          </a:p>
          <a:p>
            <a:pPr>
              <a:lnSpc>
                <a:spcPct val="80000"/>
              </a:lnSpc>
              <a:spcBef>
                <a:spcPct val="20000"/>
              </a:spcBef>
              <a:buFontTx/>
              <a:buChar char="•"/>
            </a:pPr>
            <a:r>
              <a:rPr lang="en-GB" altLang="en-US" sz="1600" dirty="0"/>
              <a:t>Top tips: learning key words, asking questions about the books that they are reading, reading books of a higher level to them, discussing their last Accelerated Reader quiz.</a:t>
            </a:r>
          </a:p>
        </p:txBody>
      </p:sp>
    </p:spTree>
    <p:extLst>
      <p:ext uri="{BB962C8B-B14F-4D97-AF65-F5344CB8AC3E}">
        <p14:creationId xmlns:p14="http://schemas.microsoft.com/office/powerpoint/2010/main" val="12379885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6" name="Content Placeholder 5"/>
          <p:cNvSpPr>
            <a:spLocks noGrp="1"/>
          </p:cNvSpPr>
          <p:nvPr>
            <p:ph sz="quarter" idx="15"/>
          </p:nvPr>
        </p:nvSpPr>
        <p:spPr/>
        <p:txBody>
          <a:bodyPr/>
          <a:lstStyle/>
          <a:p>
            <a:endParaRPr lang="en-GB"/>
          </a:p>
        </p:txBody>
      </p:sp>
      <p:sp>
        <p:nvSpPr>
          <p:cNvPr id="7" name="Content Placeholder 6"/>
          <p:cNvSpPr>
            <a:spLocks noGrp="1"/>
          </p:cNvSpPr>
          <p:nvPr>
            <p:ph sz="quarter" idx="16"/>
          </p:nvPr>
        </p:nvSpPr>
        <p:spPr/>
        <p:txBody>
          <a:bodyPr/>
          <a:lstStyle/>
          <a:p>
            <a:endParaRPr lang="en-GB"/>
          </a:p>
        </p:txBody>
      </p:sp>
      <p:pic>
        <p:nvPicPr>
          <p:cNvPr id="10" name="Picture 9">
            <a:extLst>
              <a:ext uri="{FF2B5EF4-FFF2-40B4-BE49-F238E27FC236}">
                <a16:creationId xmlns:a16="http://schemas.microsoft.com/office/drawing/2014/main" id="{13AA09A5-3C17-4F26-BC47-A403B8725434}"/>
              </a:ext>
            </a:extLst>
          </p:cNvPr>
          <p:cNvPicPr>
            <a:picLocks noChangeAspect="1"/>
          </p:cNvPicPr>
          <p:nvPr/>
        </p:nvPicPr>
        <p:blipFill>
          <a:blip r:embed="rId3"/>
          <a:stretch>
            <a:fillRect/>
          </a:stretch>
        </p:blipFill>
        <p:spPr>
          <a:xfrm>
            <a:off x="1278036" y="0"/>
            <a:ext cx="9538010" cy="5980930"/>
          </a:xfrm>
          <a:prstGeom prst="rect">
            <a:avLst/>
          </a:prstGeom>
        </p:spPr>
      </p:pic>
      <p:sp>
        <p:nvSpPr>
          <p:cNvPr id="4" name="Title 3"/>
          <p:cNvSpPr>
            <a:spLocks noGrp="1"/>
          </p:cNvSpPr>
          <p:nvPr>
            <p:ph type="title"/>
          </p:nvPr>
        </p:nvSpPr>
        <p:spPr/>
        <p:txBody>
          <a:bodyPr/>
          <a:lstStyle/>
          <a:p>
            <a:endParaRPr lang="en-GB" dirty="0"/>
          </a:p>
        </p:txBody>
      </p:sp>
    </p:spTree>
    <p:extLst>
      <p:ext uri="{BB962C8B-B14F-4D97-AF65-F5344CB8AC3E}">
        <p14:creationId xmlns:p14="http://schemas.microsoft.com/office/powerpoint/2010/main" val="33547004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3EA82D2-20FE-54D5-406E-1CDE6972AD39}"/>
              </a:ext>
            </a:extLst>
          </p:cNvPr>
          <p:cNvSpPr>
            <a:spLocks noGrp="1"/>
          </p:cNvSpPr>
          <p:nvPr>
            <p:ph type="title"/>
          </p:nvPr>
        </p:nvSpPr>
        <p:spPr/>
        <p:txBody>
          <a:bodyPr>
            <a:normAutofit/>
          </a:bodyPr>
          <a:lstStyle/>
          <a:p>
            <a:r>
              <a:rPr lang="en-US" sz="3600" dirty="0"/>
              <a:t>Spellings</a:t>
            </a:r>
          </a:p>
        </p:txBody>
      </p:sp>
      <p:sp>
        <p:nvSpPr>
          <p:cNvPr id="4" name="Circle: Hollow 3">
            <a:extLst>
              <a:ext uri="{FF2B5EF4-FFF2-40B4-BE49-F238E27FC236}">
                <a16:creationId xmlns:a16="http://schemas.microsoft.com/office/drawing/2014/main" id="{80FDAA23-D431-C7F0-3D9E-96693F7E2D2A}"/>
              </a:ext>
            </a:extLst>
          </p:cNvPr>
          <p:cNvSpPr/>
          <p:nvPr/>
        </p:nvSpPr>
        <p:spPr>
          <a:xfrm>
            <a:off x="7029451" y="1600201"/>
            <a:ext cx="3619500" cy="3619500"/>
          </a:xfrm>
          <a:prstGeom prst="donut">
            <a:avLst>
              <a:gd name="adj" fmla="val 12855"/>
            </a:avLst>
          </a:prstGeom>
          <a:solidFill>
            <a:schemeClr val="accent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id="{80E214AE-E139-16F6-D257-0559CDAEFD6C}"/>
              </a:ext>
            </a:extLst>
          </p:cNvPr>
          <p:cNvGrpSpPr/>
          <p:nvPr/>
        </p:nvGrpSpPr>
        <p:grpSpPr>
          <a:xfrm>
            <a:off x="9843755" y="1586226"/>
            <a:ext cx="355600" cy="1032933"/>
            <a:chOff x="3725333" y="-1439333"/>
            <a:chExt cx="355600" cy="1032933"/>
          </a:xfrm>
        </p:grpSpPr>
        <p:sp>
          <p:nvSpPr>
            <p:cNvPr id="9" name="Freeform: Shape 8">
              <a:extLst>
                <a:ext uri="{FF2B5EF4-FFF2-40B4-BE49-F238E27FC236}">
                  <a16:creationId xmlns:a16="http://schemas.microsoft.com/office/drawing/2014/main" id="{ADC9D4E7-31BE-A70D-0A1C-2BD85BE5D9FD}"/>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Freeform: Shape 9">
              <a:extLst>
                <a:ext uri="{FF2B5EF4-FFF2-40B4-BE49-F238E27FC236}">
                  <a16:creationId xmlns:a16="http://schemas.microsoft.com/office/drawing/2014/main" id="{BE1E4AE8-DB7C-CCAE-280E-E5BA1D49F7E3}"/>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 name="Freeform: Shape 10">
              <a:extLst>
                <a:ext uri="{FF2B5EF4-FFF2-40B4-BE49-F238E27FC236}">
                  <a16:creationId xmlns:a16="http://schemas.microsoft.com/office/drawing/2014/main" id="{DAD12741-532E-2950-F719-9BDEFD075827}"/>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Freeform: Shape 11">
              <a:extLst>
                <a:ext uri="{FF2B5EF4-FFF2-40B4-BE49-F238E27FC236}">
                  <a16:creationId xmlns:a16="http://schemas.microsoft.com/office/drawing/2014/main" id="{8E5248E4-4F7F-D3B6-7BC5-5A28F351BBD3}"/>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13" name="Group 12">
            <a:extLst>
              <a:ext uri="{FF2B5EF4-FFF2-40B4-BE49-F238E27FC236}">
                <a16:creationId xmlns:a16="http://schemas.microsoft.com/office/drawing/2014/main" id="{6FCC0F28-9000-AD74-5596-567B94E8FC82}"/>
              </a:ext>
            </a:extLst>
          </p:cNvPr>
          <p:cNvGrpSpPr/>
          <p:nvPr/>
        </p:nvGrpSpPr>
        <p:grpSpPr>
          <a:xfrm>
            <a:off x="7549112" y="4409766"/>
            <a:ext cx="355600" cy="1032933"/>
            <a:chOff x="3725333" y="-1439333"/>
            <a:chExt cx="355600" cy="1032933"/>
          </a:xfrm>
        </p:grpSpPr>
        <p:sp>
          <p:nvSpPr>
            <p:cNvPr id="14" name="Freeform: Shape 13">
              <a:extLst>
                <a:ext uri="{FF2B5EF4-FFF2-40B4-BE49-F238E27FC236}">
                  <a16:creationId xmlns:a16="http://schemas.microsoft.com/office/drawing/2014/main" id="{FDBD510F-77A1-92BB-84F7-879586AB55CF}"/>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397D3524-DDA6-779D-70B7-52FDAAB00CF9}"/>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 name="Freeform: Shape 15">
              <a:extLst>
                <a:ext uri="{FF2B5EF4-FFF2-40B4-BE49-F238E27FC236}">
                  <a16:creationId xmlns:a16="http://schemas.microsoft.com/office/drawing/2014/main" id="{A05FAF60-BA01-151B-ED4B-8A0B2349B391}"/>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D2F48791-837F-CCA4-81E7-73A6823C3C9C}"/>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2" name="Group 1">
            <a:extLst>
              <a:ext uri="{FF2B5EF4-FFF2-40B4-BE49-F238E27FC236}">
                <a16:creationId xmlns:a16="http://schemas.microsoft.com/office/drawing/2014/main" id="{3FB22343-BD06-3849-CFFA-ED02BD65ECBD}"/>
              </a:ext>
            </a:extLst>
          </p:cNvPr>
          <p:cNvGrpSpPr/>
          <p:nvPr/>
        </p:nvGrpSpPr>
        <p:grpSpPr>
          <a:xfrm>
            <a:off x="1261807" y="2986618"/>
            <a:ext cx="4247686" cy="420858"/>
            <a:chOff x="6171030" y="2385973"/>
            <a:chExt cx="4247686" cy="420858"/>
          </a:xfrm>
        </p:grpSpPr>
        <p:sp>
          <p:nvSpPr>
            <p:cNvPr id="3" name="Freeform: Shape 2">
              <a:extLst>
                <a:ext uri="{FF2B5EF4-FFF2-40B4-BE49-F238E27FC236}">
                  <a16:creationId xmlns:a16="http://schemas.microsoft.com/office/drawing/2014/main" id="{C264BAD5-1701-B074-AA54-EBC7CF98450E}"/>
                </a:ext>
              </a:extLst>
            </p:cNvPr>
            <p:cNvSpPr/>
            <p:nvPr userDrawn="1"/>
          </p:nvSpPr>
          <p:spPr>
            <a:xfrm flipH="1">
              <a:off x="9334108" y="2404118"/>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64B91B6-4B3D-010F-518B-5A1404067E8C}"/>
                </a:ext>
              </a:extLst>
            </p:cNvPr>
            <p:cNvSpPr/>
            <p:nvPr userDrawn="1"/>
          </p:nvSpPr>
          <p:spPr>
            <a:xfrm>
              <a:off x="6171030" y="2385973"/>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C0EF618E-A8DE-EB62-58E8-2BFCDC90E222}"/>
                </a:ext>
              </a:extLst>
            </p:cNvPr>
            <p:cNvSpPr txBox="1"/>
            <p:nvPr userDrawn="1"/>
          </p:nvSpPr>
          <p:spPr>
            <a:xfrm>
              <a:off x="6257628" y="2499054"/>
              <a:ext cx="4161088" cy="307777"/>
            </a:xfrm>
            <a:prstGeom prst="rect">
              <a:avLst/>
            </a:prstGeom>
            <a:noFill/>
          </p:spPr>
          <p:txBody>
            <a:bodyPr wrap="square" rtlCol="0">
              <a:spAutoFit/>
            </a:bodyPr>
            <a:lstStyle/>
            <a:p>
              <a:r>
                <a:rPr lang="en-US" sz="1400" b="0" i="0" dirty="0">
                  <a:solidFill>
                    <a:schemeClr val="accent3"/>
                  </a:solidFill>
                  <a:effectLst/>
                  <a:latin typeface="+mj-lt"/>
                </a:rPr>
                <a:t>Shining light on a world of possibilities</a:t>
              </a:r>
              <a:endParaRPr lang="en-US" sz="1400" dirty="0">
                <a:solidFill>
                  <a:schemeClr val="accent3"/>
                </a:solidFill>
                <a:latin typeface="+mj-lt"/>
              </a:endParaRPr>
            </a:p>
          </p:txBody>
        </p:sp>
      </p:grpSp>
      <p:pic>
        <p:nvPicPr>
          <p:cNvPr id="20" name="Picture Placeholder 19"/>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27643" r="27643"/>
          <a:stretch>
            <a:fillRect/>
          </a:stretch>
        </p:blipFill>
        <p:spPr>
          <a:xfrm>
            <a:off x="7476566" y="2059604"/>
            <a:ext cx="2715964" cy="2715964"/>
          </a:xfrm>
        </p:spPr>
      </p:pic>
    </p:spTree>
    <p:extLst>
      <p:ext uri="{BB962C8B-B14F-4D97-AF65-F5344CB8AC3E}">
        <p14:creationId xmlns:p14="http://schemas.microsoft.com/office/powerpoint/2010/main" val="25273058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1000"/>
                                        <p:tgtEl>
                                          <p:spTgt spid="1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1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22" presetClass="entr" presetSubtype="8" fill="hold"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How they work…</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600" y="1690440"/>
            <a:ext cx="4450080" cy="3981505"/>
          </a:xfrm>
        </p:spPr>
        <p:txBody>
          <a:bodyPr>
            <a:normAutofit/>
          </a:bodyPr>
          <a:lstStyle/>
          <a:p>
            <a:pPr>
              <a:spcBef>
                <a:spcPct val="20000"/>
              </a:spcBef>
              <a:buFontTx/>
              <a:buChar char="•"/>
            </a:pPr>
            <a:r>
              <a:rPr lang="en-GB" altLang="en-US" sz="1800" dirty="0"/>
              <a:t>We shall be carrying out a phonic screening when they first arrive in Year 3. </a:t>
            </a:r>
          </a:p>
          <a:p>
            <a:pPr marL="0" indent="0">
              <a:buNone/>
            </a:pPr>
            <a:endParaRPr lang="en-GB" altLang="en-US" sz="1800" dirty="0"/>
          </a:p>
          <a:p>
            <a:r>
              <a:rPr lang="en-GB" altLang="en-US" sz="1800" dirty="0"/>
              <a:t>Spelling practice will happen in school as part of the English lessons.</a:t>
            </a:r>
          </a:p>
          <a:p>
            <a:pPr marL="0" indent="0">
              <a:buNone/>
            </a:pPr>
            <a:endParaRPr lang="en-GB" altLang="en-US" sz="1800" dirty="0"/>
          </a:p>
        </p:txBody>
      </p:sp>
      <p:sp>
        <p:nvSpPr>
          <p:cNvPr id="5" name="Content Placeholder 4">
            <a:extLst>
              <a:ext uri="{FF2B5EF4-FFF2-40B4-BE49-F238E27FC236}">
                <a16:creationId xmlns:a16="http://schemas.microsoft.com/office/drawing/2014/main" id="{BC4F8D2C-4A92-637D-9983-BEBD2384F1BE}"/>
              </a:ext>
            </a:extLst>
          </p:cNvPr>
          <p:cNvSpPr>
            <a:spLocks noGrp="1"/>
          </p:cNvSpPr>
          <p:nvPr>
            <p:ph sz="quarter" idx="16"/>
          </p:nvPr>
        </p:nvSpPr>
        <p:spPr>
          <a:xfrm>
            <a:off x="5416731" y="1690440"/>
            <a:ext cx="4763040" cy="3981505"/>
          </a:xfrm>
        </p:spPr>
        <p:txBody>
          <a:bodyPr>
            <a:normAutofit/>
          </a:bodyPr>
          <a:lstStyle/>
          <a:p>
            <a:pPr>
              <a:spcBef>
                <a:spcPct val="20000"/>
              </a:spcBef>
              <a:buFontTx/>
              <a:buChar char="•"/>
            </a:pPr>
            <a:r>
              <a:rPr lang="en-GB" altLang="en-US" sz="1800" dirty="0"/>
              <a:t>Spellings will be differentiated based on your child's current spelling ability.</a:t>
            </a:r>
          </a:p>
          <a:p>
            <a:pPr>
              <a:spcBef>
                <a:spcPct val="20000"/>
              </a:spcBef>
              <a:buFontTx/>
              <a:buChar char="•"/>
            </a:pPr>
            <a:endParaRPr lang="en-GB" altLang="en-US" sz="1800" dirty="0"/>
          </a:p>
          <a:p>
            <a:pPr>
              <a:spcBef>
                <a:spcPct val="20000"/>
              </a:spcBef>
              <a:buFontTx/>
              <a:buChar char="•"/>
            </a:pPr>
            <a:endParaRPr lang="en-GB" altLang="en-US" sz="1800" dirty="0"/>
          </a:p>
          <a:p>
            <a:pPr>
              <a:spcBef>
                <a:spcPct val="20000"/>
              </a:spcBef>
              <a:buFontTx/>
              <a:buChar char="•"/>
            </a:pPr>
            <a:r>
              <a:rPr lang="en-GB" altLang="en-US" sz="1800" dirty="0"/>
              <a:t>Spellings – test on a Friday and the weekly spellings will be stuck into the children’s planner at the start of each term.</a:t>
            </a:r>
          </a:p>
        </p:txBody>
      </p:sp>
    </p:spTree>
    <p:extLst>
      <p:ext uri="{BB962C8B-B14F-4D97-AF65-F5344CB8AC3E}">
        <p14:creationId xmlns:p14="http://schemas.microsoft.com/office/powerpoint/2010/main" val="23886138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3EA82D2-20FE-54D5-406E-1CDE6972AD39}"/>
              </a:ext>
            </a:extLst>
          </p:cNvPr>
          <p:cNvSpPr>
            <a:spLocks noGrp="1"/>
          </p:cNvSpPr>
          <p:nvPr>
            <p:ph type="title"/>
          </p:nvPr>
        </p:nvSpPr>
        <p:spPr/>
        <p:txBody>
          <a:bodyPr>
            <a:normAutofit/>
          </a:bodyPr>
          <a:lstStyle/>
          <a:p>
            <a:r>
              <a:rPr lang="en-US" sz="3600" dirty="0" err="1"/>
              <a:t>Maths</a:t>
            </a:r>
            <a:endParaRPr lang="en-US" sz="3600" dirty="0"/>
          </a:p>
        </p:txBody>
      </p:sp>
      <p:sp>
        <p:nvSpPr>
          <p:cNvPr id="4" name="Circle: Hollow 3">
            <a:extLst>
              <a:ext uri="{FF2B5EF4-FFF2-40B4-BE49-F238E27FC236}">
                <a16:creationId xmlns:a16="http://schemas.microsoft.com/office/drawing/2014/main" id="{80FDAA23-D431-C7F0-3D9E-96693F7E2D2A}"/>
              </a:ext>
            </a:extLst>
          </p:cNvPr>
          <p:cNvSpPr/>
          <p:nvPr/>
        </p:nvSpPr>
        <p:spPr>
          <a:xfrm>
            <a:off x="7029451" y="1600201"/>
            <a:ext cx="3619500" cy="3619500"/>
          </a:xfrm>
          <a:prstGeom prst="donut">
            <a:avLst>
              <a:gd name="adj" fmla="val 12855"/>
            </a:avLst>
          </a:prstGeom>
          <a:solidFill>
            <a:schemeClr val="accent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id="{80E214AE-E139-16F6-D257-0559CDAEFD6C}"/>
              </a:ext>
            </a:extLst>
          </p:cNvPr>
          <p:cNvGrpSpPr/>
          <p:nvPr/>
        </p:nvGrpSpPr>
        <p:grpSpPr>
          <a:xfrm>
            <a:off x="9843755" y="1586226"/>
            <a:ext cx="355600" cy="1032933"/>
            <a:chOff x="3725333" y="-1439333"/>
            <a:chExt cx="355600" cy="1032933"/>
          </a:xfrm>
        </p:grpSpPr>
        <p:sp>
          <p:nvSpPr>
            <p:cNvPr id="9" name="Freeform: Shape 8">
              <a:extLst>
                <a:ext uri="{FF2B5EF4-FFF2-40B4-BE49-F238E27FC236}">
                  <a16:creationId xmlns:a16="http://schemas.microsoft.com/office/drawing/2014/main" id="{ADC9D4E7-31BE-A70D-0A1C-2BD85BE5D9FD}"/>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Freeform: Shape 9">
              <a:extLst>
                <a:ext uri="{FF2B5EF4-FFF2-40B4-BE49-F238E27FC236}">
                  <a16:creationId xmlns:a16="http://schemas.microsoft.com/office/drawing/2014/main" id="{BE1E4AE8-DB7C-CCAE-280E-E5BA1D49F7E3}"/>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 name="Freeform: Shape 10">
              <a:extLst>
                <a:ext uri="{FF2B5EF4-FFF2-40B4-BE49-F238E27FC236}">
                  <a16:creationId xmlns:a16="http://schemas.microsoft.com/office/drawing/2014/main" id="{DAD12741-532E-2950-F719-9BDEFD075827}"/>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Freeform: Shape 11">
              <a:extLst>
                <a:ext uri="{FF2B5EF4-FFF2-40B4-BE49-F238E27FC236}">
                  <a16:creationId xmlns:a16="http://schemas.microsoft.com/office/drawing/2014/main" id="{8E5248E4-4F7F-D3B6-7BC5-5A28F351BBD3}"/>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13" name="Group 12">
            <a:extLst>
              <a:ext uri="{FF2B5EF4-FFF2-40B4-BE49-F238E27FC236}">
                <a16:creationId xmlns:a16="http://schemas.microsoft.com/office/drawing/2014/main" id="{6FCC0F28-9000-AD74-5596-567B94E8FC82}"/>
              </a:ext>
            </a:extLst>
          </p:cNvPr>
          <p:cNvGrpSpPr/>
          <p:nvPr/>
        </p:nvGrpSpPr>
        <p:grpSpPr>
          <a:xfrm>
            <a:off x="7549112" y="4409766"/>
            <a:ext cx="355600" cy="1032933"/>
            <a:chOff x="3725333" y="-1439333"/>
            <a:chExt cx="355600" cy="1032933"/>
          </a:xfrm>
        </p:grpSpPr>
        <p:sp>
          <p:nvSpPr>
            <p:cNvPr id="14" name="Freeform: Shape 13">
              <a:extLst>
                <a:ext uri="{FF2B5EF4-FFF2-40B4-BE49-F238E27FC236}">
                  <a16:creationId xmlns:a16="http://schemas.microsoft.com/office/drawing/2014/main" id="{FDBD510F-77A1-92BB-84F7-879586AB55CF}"/>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397D3524-DDA6-779D-70B7-52FDAAB00CF9}"/>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 name="Freeform: Shape 15">
              <a:extLst>
                <a:ext uri="{FF2B5EF4-FFF2-40B4-BE49-F238E27FC236}">
                  <a16:creationId xmlns:a16="http://schemas.microsoft.com/office/drawing/2014/main" id="{A05FAF60-BA01-151B-ED4B-8A0B2349B391}"/>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D2F48791-837F-CCA4-81E7-73A6823C3C9C}"/>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2" name="Group 1">
            <a:extLst>
              <a:ext uri="{FF2B5EF4-FFF2-40B4-BE49-F238E27FC236}">
                <a16:creationId xmlns:a16="http://schemas.microsoft.com/office/drawing/2014/main" id="{3FB22343-BD06-3849-CFFA-ED02BD65ECBD}"/>
              </a:ext>
            </a:extLst>
          </p:cNvPr>
          <p:cNvGrpSpPr/>
          <p:nvPr/>
        </p:nvGrpSpPr>
        <p:grpSpPr>
          <a:xfrm>
            <a:off x="1261807" y="2986618"/>
            <a:ext cx="4247686" cy="420858"/>
            <a:chOff x="6171030" y="2385973"/>
            <a:chExt cx="4247686" cy="420858"/>
          </a:xfrm>
        </p:grpSpPr>
        <p:sp>
          <p:nvSpPr>
            <p:cNvPr id="3" name="Freeform: Shape 2">
              <a:extLst>
                <a:ext uri="{FF2B5EF4-FFF2-40B4-BE49-F238E27FC236}">
                  <a16:creationId xmlns:a16="http://schemas.microsoft.com/office/drawing/2014/main" id="{C264BAD5-1701-B074-AA54-EBC7CF98450E}"/>
                </a:ext>
              </a:extLst>
            </p:cNvPr>
            <p:cNvSpPr/>
            <p:nvPr userDrawn="1"/>
          </p:nvSpPr>
          <p:spPr>
            <a:xfrm flipH="1">
              <a:off x="9334108" y="2404118"/>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64B91B6-4B3D-010F-518B-5A1404067E8C}"/>
                </a:ext>
              </a:extLst>
            </p:cNvPr>
            <p:cNvSpPr/>
            <p:nvPr userDrawn="1"/>
          </p:nvSpPr>
          <p:spPr>
            <a:xfrm>
              <a:off x="6171030" y="2385973"/>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C0EF618E-A8DE-EB62-58E8-2BFCDC90E222}"/>
                </a:ext>
              </a:extLst>
            </p:cNvPr>
            <p:cNvSpPr txBox="1"/>
            <p:nvPr userDrawn="1"/>
          </p:nvSpPr>
          <p:spPr>
            <a:xfrm>
              <a:off x="6257628" y="2499054"/>
              <a:ext cx="4161088" cy="307777"/>
            </a:xfrm>
            <a:prstGeom prst="rect">
              <a:avLst/>
            </a:prstGeom>
            <a:noFill/>
          </p:spPr>
          <p:txBody>
            <a:bodyPr wrap="square" rtlCol="0">
              <a:spAutoFit/>
            </a:bodyPr>
            <a:lstStyle/>
            <a:p>
              <a:r>
                <a:rPr lang="en-US" sz="1400" b="0" i="0" dirty="0">
                  <a:solidFill>
                    <a:schemeClr val="accent3"/>
                  </a:solidFill>
                  <a:effectLst/>
                  <a:latin typeface="+mj-lt"/>
                </a:rPr>
                <a:t>Shining light on a world of possibilities</a:t>
              </a:r>
              <a:endParaRPr lang="en-US" sz="1400" dirty="0">
                <a:solidFill>
                  <a:schemeClr val="accent3"/>
                </a:solidFill>
                <a:latin typeface="+mj-lt"/>
              </a:endParaRPr>
            </a:p>
          </p:txBody>
        </p:sp>
      </p:grpSp>
      <p:pic>
        <p:nvPicPr>
          <p:cNvPr id="7" name="Picture Placeholder 6"/>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8460" r="8460"/>
          <a:stretch>
            <a:fillRect/>
          </a:stretch>
        </p:blipFill>
        <p:spPr>
          <a:xfrm>
            <a:off x="7495989" y="2064264"/>
            <a:ext cx="2686423" cy="2686423"/>
          </a:xfrm>
        </p:spPr>
      </p:pic>
    </p:spTree>
    <p:extLst>
      <p:ext uri="{BB962C8B-B14F-4D97-AF65-F5344CB8AC3E}">
        <p14:creationId xmlns:p14="http://schemas.microsoft.com/office/powerpoint/2010/main" val="1884905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1000"/>
                                        <p:tgtEl>
                                          <p:spTgt spid="1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1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22" presetClass="entr" presetSubtype="8" fill="hold"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How </a:t>
            </a:r>
            <a:r>
              <a:rPr lang="en-US" dirty="0" err="1"/>
              <a:t>Maths</a:t>
            </a:r>
            <a:r>
              <a:rPr lang="en-US" dirty="0"/>
              <a:t> works at St Andrew’s…</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599" y="1690440"/>
            <a:ext cx="9736183" cy="3981505"/>
          </a:xfrm>
        </p:spPr>
        <p:txBody>
          <a:bodyPr>
            <a:normAutofit/>
          </a:bodyPr>
          <a:lstStyle/>
          <a:p>
            <a:pPr>
              <a:spcBef>
                <a:spcPct val="20000"/>
              </a:spcBef>
              <a:buFontTx/>
              <a:buChar char="•"/>
            </a:pPr>
            <a:endParaRPr lang="en-GB" altLang="en-US" sz="1800" dirty="0"/>
          </a:p>
          <a:p>
            <a:pPr>
              <a:spcBef>
                <a:spcPct val="20000"/>
              </a:spcBef>
              <a:buFontTx/>
              <a:buChar char="•"/>
            </a:pPr>
            <a:r>
              <a:rPr lang="en-GB" altLang="en-US" sz="1800" dirty="0"/>
              <a:t>There will be 5 lessons per week alongside additional fluency lessons.</a:t>
            </a:r>
          </a:p>
          <a:p>
            <a:pPr>
              <a:spcBef>
                <a:spcPct val="20000"/>
              </a:spcBef>
              <a:buFontTx/>
              <a:buChar char="•"/>
            </a:pPr>
            <a:endParaRPr lang="en-GB" altLang="en-US" sz="1800" dirty="0"/>
          </a:p>
          <a:p>
            <a:pPr>
              <a:spcBef>
                <a:spcPct val="20000"/>
              </a:spcBef>
              <a:buFontTx/>
              <a:buChar char="•"/>
            </a:pPr>
            <a:r>
              <a:rPr lang="en-GB" altLang="en-US" sz="1800" dirty="0"/>
              <a:t>Times table revision continues to be an important learning goal ready for the Year 4 times table check (more information to follow this slide.)</a:t>
            </a:r>
          </a:p>
          <a:p>
            <a:pPr>
              <a:spcBef>
                <a:spcPct val="20000"/>
              </a:spcBef>
              <a:buFontTx/>
              <a:buChar char="•"/>
            </a:pPr>
            <a:endParaRPr lang="en-GB" altLang="en-US" sz="1800" dirty="0"/>
          </a:p>
          <a:p>
            <a:pPr>
              <a:spcBef>
                <a:spcPct val="20000"/>
              </a:spcBef>
              <a:buFontTx/>
              <a:buChar char="•"/>
            </a:pPr>
            <a:r>
              <a:rPr lang="en-GB" altLang="en-US" sz="1800" dirty="0"/>
              <a:t>They will be given a Times Table </a:t>
            </a:r>
            <a:r>
              <a:rPr lang="en-GB" altLang="en-US" sz="1800" dirty="0" err="1"/>
              <a:t>Rockstars</a:t>
            </a:r>
            <a:r>
              <a:rPr lang="en-GB" altLang="en-US" sz="1800" dirty="0"/>
              <a:t> login to help them practise at home.</a:t>
            </a:r>
          </a:p>
          <a:p>
            <a:pPr marL="0" indent="0">
              <a:buNone/>
            </a:pPr>
            <a:endParaRPr lang="en-GB" altLang="en-US" sz="1800" dirty="0"/>
          </a:p>
        </p:txBody>
      </p:sp>
    </p:spTree>
    <p:extLst>
      <p:ext uri="{BB962C8B-B14F-4D97-AF65-F5344CB8AC3E}">
        <p14:creationId xmlns:p14="http://schemas.microsoft.com/office/powerpoint/2010/main" val="20976475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Y4 Multiplication Times Tables Check (MTC)</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599" y="1690440"/>
            <a:ext cx="9736183" cy="3981505"/>
          </a:xfrm>
        </p:spPr>
        <p:txBody>
          <a:bodyPr>
            <a:normAutofit/>
          </a:bodyPr>
          <a:lstStyle/>
          <a:p>
            <a:pPr>
              <a:spcBef>
                <a:spcPct val="20000"/>
              </a:spcBef>
            </a:pPr>
            <a:r>
              <a:rPr lang="en-GB" altLang="en-US" sz="2400" dirty="0"/>
              <a:t>The Multiplication Times Tables Check (MTC) is an assessment administered to children in Year 4. It was introduced by the Department for Education as a means to assess pupils' fluency in multiplication facts.</a:t>
            </a:r>
          </a:p>
          <a:p>
            <a:pPr>
              <a:spcBef>
                <a:spcPct val="20000"/>
              </a:spcBef>
              <a:buNone/>
            </a:pPr>
            <a:endParaRPr lang="en-GB" altLang="en-US" sz="2400" dirty="0"/>
          </a:p>
          <a:p>
            <a:pPr>
              <a:spcBef>
                <a:spcPct val="20000"/>
              </a:spcBef>
            </a:pPr>
            <a:r>
              <a:rPr lang="en-GB" altLang="en-US" sz="2400" dirty="0"/>
              <a:t>The MTC is a computer-based test where students are presented with a series of multiplication questions. They have a limited amount of time to answer each question by typing in their chosen answer. The questions cover multiplication facts from 2 to 12.</a:t>
            </a:r>
          </a:p>
          <a:p>
            <a:pPr>
              <a:spcBef>
                <a:spcPct val="20000"/>
              </a:spcBef>
              <a:buNone/>
            </a:pPr>
            <a:endParaRPr lang="en-GB" altLang="en-US" sz="2400" dirty="0"/>
          </a:p>
        </p:txBody>
      </p:sp>
    </p:spTree>
    <p:extLst>
      <p:ext uri="{BB962C8B-B14F-4D97-AF65-F5344CB8AC3E}">
        <p14:creationId xmlns:p14="http://schemas.microsoft.com/office/powerpoint/2010/main" val="19756068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Y4 Multiplication Times Tables Check (MTC)</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599" y="1690440"/>
            <a:ext cx="9736183" cy="3981505"/>
          </a:xfrm>
        </p:spPr>
        <p:txBody>
          <a:bodyPr>
            <a:normAutofit fontScale="92500"/>
          </a:bodyPr>
          <a:lstStyle/>
          <a:p>
            <a:pPr>
              <a:spcBef>
                <a:spcPct val="20000"/>
              </a:spcBef>
            </a:pPr>
            <a:r>
              <a:rPr lang="en-GB" altLang="en-US" sz="2400" dirty="0"/>
              <a:t>The primary purpose of the MTC in England is to ensure that students have a strong foundation in multiplication, as this is an essential mathematical skill. The assessment helps identify students who may need additional support in mastering their multiplication tables and informs teaching strategies and interventions.</a:t>
            </a:r>
          </a:p>
          <a:p>
            <a:pPr>
              <a:spcBef>
                <a:spcPct val="20000"/>
              </a:spcBef>
              <a:buNone/>
            </a:pPr>
            <a:endParaRPr lang="en-GB" altLang="en-US" sz="2400" dirty="0"/>
          </a:p>
          <a:p>
            <a:pPr>
              <a:spcBef>
                <a:spcPct val="20000"/>
              </a:spcBef>
            </a:pPr>
            <a:r>
              <a:rPr lang="en-GB" altLang="en-US" sz="2400" dirty="0"/>
              <a:t>The MTC results are primarily used at the school level to monitor student progress, identify areas for improvement, and support targeted interventions.</a:t>
            </a:r>
          </a:p>
          <a:p>
            <a:pPr>
              <a:spcBef>
                <a:spcPct val="20000"/>
              </a:spcBef>
            </a:pPr>
            <a:endParaRPr lang="en-GB" altLang="en-US" sz="2400" dirty="0"/>
          </a:p>
          <a:p>
            <a:pPr>
              <a:spcBef>
                <a:spcPct val="20000"/>
              </a:spcBef>
            </a:pPr>
            <a:r>
              <a:rPr lang="en-GB" altLang="en-US" sz="2400" dirty="0"/>
              <a:t>We will be tracking progress with our own weekly MTC check within the class.</a:t>
            </a:r>
          </a:p>
          <a:p>
            <a:pPr marL="0" indent="0">
              <a:spcBef>
                <a:spcPct val="20000"/>
              </a:spcBef>
            </a:pPr>
            <a:endParaRPr lang="en-GB" altLang="en-US" sz="2400" dirty="0"/>
          </a:p>
        </p:txBody>
      </p:sp>
    </p:spTree>
    <p:extLst>
      <p:ext uri="{BB962C8B-B14F-4D97-AF65-F5344CB8AC3E}">
        <p14:creationId xmlns:p14="http://schemas.microsoft.com/office/powerpoint/2010/main" val="15219341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Y4 Multiplication Times Tables Check (MTC)</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5" name="Content Placeholder 4"/>
          <p:cNvSpPr>
            <a:spLocks noGrp="1"/>
          </p:cNvSpPr>
          <p:nvPr>
            <p:ph sz="quarter" idx="15"/>
          </p:nvPr>
        </p:nvSpPr>
        <p:spPr/>
        <p:txBody>
          <a:bodyPr/>
          <a:lstStyle/>
          <a:p>
            <a:endParaRPr lang="en-GB"/>
          </a:p>
        </p:txBody>
      </p:sp>
      <p:sp>
        <p:nvSpPr>
          <p:cNvPr id="6" name="Rectangle 3"/>
          <p:cNvSpPr txBox="1">
            <a:spLocks noChangeArrowheads="1"/>
          </p:cNvSpPr>
          <p:nvPr/>
        </p:nvSpPr>
        <p:spPr bwMode="auto">
          <a:xfrm>
            <a:off x="919278" y="1208304"/>
            <a:ext cx="8572500" cy="464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spcBef>
                <a:spcPct val="20000"/>
              </a:spcBef>
              <a:buFont typeface="Arial" panose="020B0604020202020204" pitchFamily="34" charset="0"/>
              <a:buChar char="•"/>
            </a:pPr>
            <a:endParaRPr lang="en-GB" altLang="en-US" sz="2400" dirty="0"/>
          </a:p>
          <a:p>
            <a:pPr eaLnBrk="1" hangingPunct="1">
              <a:spcBef>
                <a:spcPct val="20000"/>
              </a:spcBef>
              <a:buFont typeface="Arial" panose="020B0604020202020204" pitchFamily="34" charset="0"/>
              <a:buChar char="•"/>
            </a:pPr>
            <a:r>
              <a:rPr lang="en-GB" sz="2400" dirty="0">
                <a:hlinkClick r:id="rId2"/>
              </a:rPr>
              <a:t>MTC Test - </a:t>
            </a:r>
            <a:r>
              <a:rPr lang="en-GB" sz="2400" dirty="0" err="1">
                <a:hlinkClick r:id="rId2"/>
              </a:rPr>
              <a:t>URBrainy</a:t>
            </a:r>
            <a:endParaRPr lang="en-GB" altLang="en-US" sz="2400" dirty="0"/>
          </a:p>
        </p:txBody>
      </p:sp>
      <p:pic>
        <p:nvPicPr>
          <p:cNvPr id="7" name="Picture 6"/>
          <p:cNvPicPr>
            <a:picLocks noChangeAspect="1"/>
          </p:cNvPicPr>
          <p:nvPr/>
        </p:nvPicPr>
        <p:blipFill>
          <a:blip r:embed="rId3"/>
          <a:stretch>
            <a:fillRect/>
          </a:stretch>
        </p:blipFill>
        <p:spPr>
          <a:xfrm>
            <a:off x="3511244" y="2272450"/>
            <a:ext cx="5980534" cy="4096798"/>
          </a:xfrm>
          <a:prstGeom prst="rect">
            <a:avLst/>
          </a:prstGeom>
        </p:spPr>
      </p:pic>
    </p:spTree>
    <p:extLst>
      <p:ext uri="{BB962C8B-B14F-4D97-AF65-F5344CB8AC3E}">
        <p14:creationId xmlns:p14="http://schemas.microsoft.com/office/powerpoint/2010/main" val="6921810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How can you help?</a:t>
            </a:r>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601" y="980389"/>
            <a:ext cx="9736183" cy="4779388"/>
          </a:xfrm>
        </p:spPr>
        <p:txBody>
          <a:bodyPr>
            <a:normAutofit fontScale="92500" lnSpcReduction="10000"/>
          </a:bodyPr>
          <a:lstStyle/>
          <a:p>
            <a:pPr marL="0" indent="0">
              <a:buNone/>
            </a:pPr>
            <a:r>
              <a:rPr lang="en-GB" u="sng" dirty="0" err="1"/>
              <a:t>TTRockstars</a:t>
            </a:r>
            <a:endParaRPr lang="en-GB" u="sng" dirty="0"/>
          </a:p>
          <a:p>
            <a:pPr marL="0" indent="0">
              <a:buNone/>
            </a:pPr>
            <a:r>
              <a:rPr lang="en-GB" dirty="0"/>
              <a:t>Mastery of multiplication tables: Times Tables Rock Stars provides a fun and interactive way for students to practice and master their multiplication tables. Regular use of the platform helps students build fluency and automaticity in recalling multiplication facts.</a:t>
            </a:r>
          </a:p>
          <a:p>
            <a:endParaRPr lang="en-GB" dirty="0"/>
          </a:p>
          <a:p>
            <a:pPr marL="0" indent="0">
              <a:buNone/>
            </a:pPr>
            <a:r>
              <a:rPr lang="en-GB" u="sng" dirty="0"/>
              <a:t>Expectation</a:t>
            </a:r>
          </a:p>
          <a:p>
            <a:pPr marL="0" indent="0">
              <a:buNone/>
            </a:pPr>
            <a:r>
              <a:rPr lang="en-GB" dirty="0"/>
              <a:t>We believe that children need to access TT </a:t>
            </a:r>
            <a:r>
              <a:rPr lang="en-GB" dirty="0" err="1"/>
              <a:t>Rockstars</a:t>
            </a:r>
            <a:r>
              <a:rPr lang="en-GB" dirty="0"/>
              <a:t> on a regular basis. Our expectation is 35 minutes per week. Some suggested weekly breakdowns are:</a:t>
            </a:r>
          </a:p>
          <a:p>
            <a:pPr>
              <a:buFontTx/>
              <a:buChar char="-"/>
            </a:pPr>
            <a:r>
              <a:rPr lang="en-GB" dirty="0"/>
              <a:t>5 minutes per day, 7 days a week.</a:t>
            </a:r>
          </a:p>
          <a:p>
            <a:pPr>
              <a:buFontTx/>
              <a:buChar char="-"/>
            </a:pPr>
            <a:r>
              <a:rPr lang="en-GB" dirty="0"/>
              <a:t>10 minutes per day, 3 days a week + 5 minutes.</a:t>
            </a:r>
          </a:p>
          <a:p>
            <a:pPr>
              <a:buFontTx/>
              <a:buChar char="-"/>
            </a:pPr>
            <a:r>
              <a:rPr lang="en-GB" dirty="0"/>
              <a:t>35 minutes in one go…</a:t>
            </a:r>
          </a:p>
          <a:p>
            <a:pPr marL="0" indent="0">
              <a:buNone/>
            </a:pPr>
            <a:r>
              <a:rPr lang="en-GB" dirty="0"/>
              <a:t>- In Y3, children are expected to complete 3 minutes per day (totalling 21 minutes per week), this is until the beginning of the Spring term where it reverts to the above.</a:t>
            </a:r>
          </a:p>
          <a:p>
            <a:pPr marL="0" indent="0">
              <a:buNone/>
            </a:pPr>
            <a:endParaRPr lang="en-GB" dirty="0"/>
          </a:p>
          <a:p>
            <a:pPr marL="0" indent="0">
              <a:buNone/>
            </a:pPr>
            <a:r>
              <a:rPr lang="en-GB" u="sng" dirty="0"/>
              <a:t>Weekly incentives</a:t>
            </a:r>
          </a:p>
          <a:p>
            <a:pPr marL="0" indent="0">
              <a:buNone/>
            </a:pPr>
            <a:r>
              <a:rPr lang="en-GB" dirty="0"/>
              <a:t>- There will be a weekly tournament where classes can compete against each other to be the top class in their year group and across the school.</a:t>
            </a:r>
          </a:p>
          <a:p>
            <a:pPr marL="0" indent="0">
              <a:buNone/>
            </a:pPr>
            <a:r>
              <a:rPr lang="en-GB" dirty="0"/>
              <a:t>- There will be a weekly raffle that children will be entered into. </a:t>
            </a:r>
          </a:p>
        </p:txBody>
      </p:sp>
    </p:spTree>
    <p:extLst>
      <p:ext uri="{BB962C8B-B14F-4D97-AF65-F5344CB8AC3E}">
        <p14:creationId xmlns:p14="http://schemas.microsoft.com/office/powerpoint/2010/main" val="33812539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3EA82D2-20FE-54D5-406E-1CDE6972AD39}"/>
              </a:ext>
            </a:extLst>
          </p:cNvPr>
          <p:cNvSpPr>
            <a:spLocks noGrp="1"/>
          </p:cNvSpPr>
          <p:nvPr>
            <p:ph type="title"/>
          </p:nvPr>
        </p:nvSpPr>
        <p:spPr/>
        <p:txBody>
          <a:bodyPr>
            <a:normAutofit/>
          </a:bodyPr>
          <a:lstStyle/>
          <a:p>
            <a:r>
              <a:rPr lang="en-US" sz="3600" dirty="0"/>
              <a:t>Other subjects</a:t>
            </a:r>
          </a:p>
        </p:txBody>
      </p:sp>
      <p:sp>
        <p:nvSpPr>
          <p:cNvPr id="4" name="Circle: Hollow 3">
            <a:extLst>
              <a:ext uri="{FF2B5EF4-FFF2-40B4-BE49-F238E27FC236}">
                <a16:creationId xmlns:a16="http://schemas.microsoft.com/office/drawing/2014/main" id="{80FDAA23-D431-C7F0-3D9E-96693F7E2D2A}"/>
              </a:ext>
            </a:extLst>
          </p:cNvPr>
          <p:cNvSpPr/>
          <p:nvPr/>
        </p:nvSpPr>
        <p:spPr>
          <a:xfrm>
            <a:off x="7029451" y="1600201"/>
            <a:ext cx="3619500" cy="3619500"/>
          </a:xfrm>
          <a:prstGeom prst="donut">
            <a:avLst>
              <a:gd name="adj" fmla="val 12855"/>
            </a:avLst>
          </a:prstGeom>
          <a:solidFill>
            <a:schemeClr val="accent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id="{80E214AE-E139-16F6-D257-0559CDAEFD6C}"/>
              </a:ext>
            </a:extLst>
          </p:cNvPr>
          <p:cNvGrpSpPr/>
          <p:nvPr/>
        </p:nvGrpSpPr>
        <p:grpSpPr>
          <a:xfrm>
            <a:off x="9843755" y="1586226"/>
            <a:ext cx="355600" cy="1032933"/>
            <a:chOff x="3725333" y="-1439333"/>
            <a:chExt cx="355600" cy="1032933"/>
          </a:xfrm>
        </p:grpSpPr>
        <p:sp>
          <p:nvSpPr>
            <p:cNvPr id="9" name="Freeform: Shape 8">
              <a:extLst>
                <a:ext uri="{FF2B5EF4-FFF2-40B4-BE49-F238E27FC236}">
                  <a16:creationId xmlns:a16="http://schemas.microsoft.com/office/drawing/2014/main" id="{ADC9D4E7-31BE-A70D-0A1C-2BD85BE5D9FD}"/>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Freeform: Shape 9">
              <a:extLst>
                <a:ext uri="{FF2B5EF4-FFF2-40B4-BE49-F238E27FC236}">
                  <a16:creationId xmlns:a16="http://schemas.microsoft.com/office/drawing/2014/main" id="{BE1E4AE8-DB7C-CCAE-280E-E5BA1D49F7E3}"/>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 name="Freeform: Shape 10">
              <a:extLst>
                <a:ext uri="{FF2B5EF4-FFF2-40B4-BE49-F238E27FC236}">
                  <a16:creationId xmlns:a16="http://schemas.microsoft.com/office/drawing/2014/main" id="{DAD12741-532E-2950-F719-9BDEFD075827}"/>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Freeform: Shape 11">
              <a:extLst>
                <a:ext uri="{FF2B5EF4-FFF2-40B4-BE49-F238E27FC236}">
                  <a16:creationId xmlns:a16="http://schemas.microsoft.com/office/drawing/2014/main" id="{8E5248E4-4F7F-D3B6-7BC5-5A28F351BBD3}"/>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13" name="Group 12">
            <a:extLst>
              <a:ext uri="{FF2B5EF4-FFF2-40B4-BE49-F238E27FC236}">
                <a16:creationId xmlns:a16="http://schemas.microsoft.com/office/drawing/2014/main" id="{6FCC0F28-9000-AD74-5596-567B94E8FC82}"/>
              </a:ext>
            </a:extLst>
          </p:cNvPr>
          <p:cNvGrpSpPr/>
          <p:nvPr/>
        </p:nvGrpSpPr>
        <p:grpSpPr>
          <a:xfrm>
            <a:off x="7549112" y="4409766"/>
            <a:ext cx="355600" cy="1032933"/>
            <a:chOff x="3725333" y="-1439333"/>
            <a:chExt cx="355600" cy="1032933"/>
          </a:xfrm>
        </p:grpSpPr>
        <p:sp>
          <p:nvSpPr>
            <p:cNvPr id="14" name="Freeform: Shape 13">
              <a:extLst>
                <a:ext uri="{FF2B5EF4-FFF2-40B4-BE49-F238E27FC236}">
                  <a16:creationId xmlns:a16="http://schemas.microsoft.com/office/drawing/2014/main" id="{FDBD510F-77A1-92BB-84F7-879586AB55CF}"/>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397D3524-DDA6-779D-70B7-52FDAAB00CF9}"/>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 name="Freeform: Shape 15">
              <a:extLst>
                <a:ext uri="{FF2B5EF4-FFF2-40B4-BE49-F238E27FC236}">
                  <a16:creationId xmlns:a16="http://schemas.microsoft.com/office/drawing/2014/main" id="{A05FAF60-BA01-151B-ED4B-8A0B2349B391}"/>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D2F48791-837F-CCA4-81E7-73A6823C3C9C}"/>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2" name="Group 1">
            <a:extLst>
              <a:ext uri="{FF2B5EF4-FFF2-40B4-BE49-F238E27FC236}">
                <a16:creationId xmlns:a16="http://schemas.microsoft.com/office/drawing/2014/main" id="{3FB22343-BD06-3849-CFFA-ED02BD65ECBD}"/>
              </a:ext>
            </a:extLst>
          </p:cNvPr>
          <p:cNvGrpSpPr/>
          <p:nvPr/>
        </p:nvGrpSpPr>
        <p:grpSpPr>
          <a:xfrm>
            <a:off x="1261807" y="2986618"/>
            <a:ext cx="4247686" cy="420858"/>
            <a:chOff x="6171030" y="2385973"/>
            <a:chExt cx="4247686" cy="420858"/>
          </a:xfrm>
        </p:grpSpPr>
        <p:sp>
          <p:nvSpPr>
            <p:cNvPr id="3" name="Freeform: Shape 2">
              <a:extLst>
                <a:ext uri="{FF2B5EF4-FFF2-40B4-BE49-F238E27FC236}">
                  <a16:creationId xmlns:a16="http://schemas.microsoft.com/office/drawing/2014/main" id="{C264BAD5-1701-B074-AA54-EBC7CF98450E}"/>
                </a:ext>
              </a:extLst>
            </p:cNvPr>
            <p:cNvSpPr/>
            <p:nvPr userDrawn="1"/>
          </p:nvSpPr>
          <p:spPr>
            <a:xfrm flipH="1">
              <a:off x="9334108" y="2404118"/>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64B91B6-4B3D-010F-518B-5A1404067E8C}"/>
                </a:ext>
              </a:extLst>
            </p:cNvPr>
            <p:cNvSpPr/>
            <p:nvPr userDrawn="1"/>
          </p:nvSpPr>
          <p:spPr>
            <a:xfrm>
              <a:off x="6171030" y="2385973"/>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C0EF618E-A8DE-EB62-58E8-2BFCDC90E222}"/>
                </a:ext>
              </a:extLst>
            </p:cNvPr>
            <p:cNvSpPr txBox="1"/>
            <p:nvPr userDrawn="1"/>
          </p:nvSpPr>
          <p:spPr>
            <a:xfrm>
              <a:off x="6257628" y="2499054"/>
              <a:ext cx="4161088" cy="307777"/>
            </a:xfrm>
            <a:prstGeom prst="rect">
              <a:avLst/>
            </a:prstGeom>
            <a:noFill/>
          </p:spPr>
          <p:txBody>
            <a:bodyPr wrap="square" rtlCol="0">
              <a:spAutoFit/>
            </a:bodyPr>
            <a:lstStyle/>
            <a:p>
              <a:r>
                <a:rPr lang="en-US" sz="1400" b="0" i="0" dirty="0">
                  <a:solidFill>
                    <a:schemeClr val="accent3"/>
                  </a:solidFill>
                  <a:effectLst/>
                  <a:latin typeface="+mj-lt"/>
                </a:rPr>
                <a:t>Shining light on a world of possibilities</a:t>
              </a:r>
              <a:endParaRPr lang="en-US" sz="1400" dirty="0">
                <a:solidFill>
                  <a:schemeClr val="accent3"/>
                </a:solidFill>
                <a:latin typeface="+mj-lt"/>
              </a:endParaRPr>
            </a:p>
          </p:txBody>
        </p:sp>
      </p:grpSp>
      <p:pic>
        <p:nvPicPr>
          <p:cNvPr id="20" name="Picture Placeholder 19"/>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760" b="760"/>
          <a:stretch>
            <a:fillRect/>
          </a:stretch>
        </p:blipFill>
        <p:spPr/>
      </p:pic>
    </p:spTree>
    <p:extLst>
      <p:ext uri="{BB962C8B-B14F-4D97-AF65-F5344CB8AC3E}">
        <p14:creationId xmlns:p14="http://schemas.microsoft.com/office/powerpoint/2010/main" val="9378379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1000"/>
                                        <p:tgtEl>
                                          <p:spTgt spid="1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1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22" presetClass="entr" presetSubtype="8" fill="hold"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Foundation subjects</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599" y="1690440"/>
            <a:ext cx="9736183" cy="3981505"/>
          </a:xfrm>
        </p:spPr>
        <p:txBody>
          <a:bodyPr>
            <a:normAutofit/>
          </a:bodyPr>
          <a:lstStyle/>
          <a:p>
            <a:pPr>
              <a:spcBef>
                <a:spcPct val="20000"/>
              </a:spcBef>
              <a:buNone/>
            </a:pPr>
            <a:endParaRPr lang="en-GB" altLang="en-US" sz="2400" dirty="0">
              <a:latin typeface="Arial" charset="0"/>
            </a:endParaRPr>
          </a:p>
          <a:p>
            <a:pPr>
              <a:spcBef>
                <a:spcPct val="20000"/>
              </a:spcBef>
            </a:pPr>
            <a:r>
              <a:rPr lang="en-GB" altLang="en-US" sz="2400" dirty="0"/>
              <a:t>The afternoons are split in to two lessons. During this time the children get to take part in a variety of subjects such as history, geography, science, art, computing and D&amp;T.</a:t>
            </a:r>
          </a:p>
          <a:p>
            <a:pPr>
              <a:spcBef>
                <a:spcPct val="20000"/>
              </a:spcBef>
            </a:pPr>
            <a:endParaRPr lang="en-GB" altLang="en-US" sz="2400" dirty="0"/>
          </a:p>
          <a:p>
            <a:pPr>
              <a:spcBef>
                <a:spcPct val="20000"/>
              </a:spcBef>
            </a:pPr>
            <a:r>
              <a:rPr lang="en-GB" altLang="en-US" sz="2400" dirty="0"/>
              <a:t>Music  - learning to play the glockenspiel.</a:t>
            </a:r>
          </a:p>
        </p:txBody>
      </p:sp>
    </p:spTree>
    <p:extLst>
      <p:ext uri="{BB962C8B-B14F-4D97-AF65-F5344CB8AC3E}">
        <p14:creationId xmlns:p14="http://schemas.microsoft.com/office/powerpoint/2010/main" val="21337863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3EA82D2-20FE-54D5-406E-1CDE6972AD39}"/>
              </a:ext>
            </a:extLst>
          </p:cNvPr>
          <p:cNvSpPr>
            <a:spLocks noGrp="1"/>
          </p:cNvSpPr>
          <p:nvPr>
            <p:ph type="title"/>
          </p:nvPr>
        </p:nvSpPr>
        <p:spPr/>
        <p:txBody>
          <a:bodyPr>
            <a:normAutofit/>
          </a:bodyPr>
          <a:lstStyle/>
          <a:p>
            <a:r>
              <a:rPr lang="en-US" sz="3600" dirty="0"/>
              <a:t>Homework</a:t>
            </a:r>
          </a:p>
        </p:txBody>
      </p:sp>
      <p:sp>
        <p:nvSpPr>
          <p:cNvPr id="4" name="Circle: Hollow 3">
            <a:extLst>
              <a:ext uri="{FF2B5EF4-FFF2-40B4-BE49-F238E27FC236}">
                <a16:creationId xmlns:a16="http://schemas.microsoft.com/office/drawing/2014/main" id="{80FDAA23-D431-C7F0-3D9E-96693F7E2D2A}"/>
              </a:ext>
            </a:extLst>
          </p:cNvPr>
          <p:cNvSpPr/>
          <p:nvPr/>
        </p:nvSpPr>
        <p:spPr>
          <a:xfrm>
            <a:off x="7029451" y="1600201"/>
            <a:ext cx="3619500" cy="3619500"/>
          </a:xfrm>
          <a:prstGeom prst="donut">
            <a:avLst>
              <a:gd name="adj" fmla="val 12855"/>
            </a:avLst>
          </a:prstGeom>
          <a:solidFill>
            <a:schemeClr val="accent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id="{80E214AE-E139-16F6-D257-0559CDAEFD6C}"/>
              </a:ext>
            </a:extLst>
          </p:cNvPr>
          <p:cNvGrpSpPr/>
          <p:nvPr/>
        </p:nvGrpSpPr>
        <p:grpSpPr>
          <a:xfrm>
            <a:off x="9843755" y="1586226"/>
            <a:ext cx="355600" cy="1032933"/>
            <a:chOff x="3725333" y="-1439333"/>
            <a:chExt cx="355600" cy="1032933"/>
          </a:xfrm>
        </p:grpSpPr>
        <p:sp>
          <p:nvSpPr>
            <p:cNvPr id="9" name="Freeform: Shape 8">
              <a:extLst>
                <a:ext uri="{FF2B5EF4-FFF2-40B4-BE49-F238E27FC236}">
                  <a16:creationId xmlns:a16="http://schemas.microsoft.com/office/drawing/2014/main" id="{ADC9D4E7-31BE-A70D-0A1C-2BD85BE5D9FD}"/>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Freeform: Shape 9">
              <a:extLst>
                <a:ext uri="{FF2B5EF4-FFF2-40B4-BE49-F238E27FC236}">
                  <a16:creationId xmlns:a16="http://schemas.microsoft.com/office/drawing/2014/main" id="{BE1E4AE8-DB7C-CCAE-280E-E5BA1D49F7E3}"/>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 name="Freeform: Shape 10">
              <a:extLst>
                <a:ext uri="{FF2B5EF4-FFF2-40B4-BE49-F238E27FC236}">
                  <a16:creationId xmlns:a16="http://schemas.microsoft.com/office/drawing/2014/main" id="{DAD12741-532E-2950-F719-9BDEFD075827}"/>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Freeform: Shape 11">
              <a:extLst>
                <a:ext uri="{FF2B5EF4-FFF2-40B4-BE49-F238E27FC236}">
                  <a16:creationId xmlns:a16="http://schemas.microsoft.com/office/drawing/2014/main" id="{8E5248E4-4F7F-D3B6-7BC5-5A28F351BBD3}"/>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13" name="Group 12">
            <a:extLst>
              <a:ext uri="{FF2B5EF4-FFF2-40B4-BE49-F238E27FC236}">
                <a16:creationId xmlns:a16="http://schemas.microsoft.com/office/drawing/2014/main" id="{6FCC0F28-9000-AD74-5596-567B94E8FC82}"/>
              </a:ext>
            </a:extLst>
          </p:cNvPr>
          <p:cNvGrpSpPr/>
          <p:nvPr/>
        </p:nvGrpSpPr>
        <p:grpSpPr>
          <a:xfrm>
            <a:off x="7549112" y="4409766"/>
            <a:ext cx="355600" cy="1032933"/>
            <a:chOff x="3725333" y="-1439333"/>
            <a:chExt cx="355600" cy="1032933"/>
          </a:xfrm>
        </p:grpSpPr>
        <p:sp>
          <p:nvSpPr>
            <p:cNvPr id="14" name="Freeform: Shape 13">
              <a:extLst>
                <a:ext uri="{FF2B5EF4-FFF2-40B4-BE49-F238E27FC236}">
                  <a16:creationId xmlns:a16="http://schemas.microsoft.com/office/drawing/2014/main" id="{FDBD510F-77A1-92BB-84F7-879586AB55CF}"/>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397D3524-DDA6-779D-70B7-52FDAAB00CF9}"/>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 name="Freeform: Shape 15">
              <a:extLst>
                <a:ext uri="{FF2B5EF4-FFF2-40B4-BE49-F238E27FC236}">
                  <a16:creationId xmlns:a16="http://schemas.microsoft.com/office/drawing/2014/main" id="{A05FAF60-BA01-151B-ED4B-8A0B2349B391}"/>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D2F48791-837F-CCA4-81E7-73A6823C3C9C}"/>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2" name="Group 1">
            <a:extLst>
              <a:ext uri="{FF2B5EF4-FFF2-40B4-BE49-F238E27FC236}">
                <a16:creationId xmlns:a16="http://schemas.microsoft.com/office/drawing/2014/main" id="{3FB22343-BD06-3849-CFFA-ED02BD65ECBD}"/>
              </a:ext>
            </a:extLst>
          </p:cNvPr>
          <p:cNvGrpSpPr/>
          <p:nvPr/>
        </p:nvGrpSpPr>
        <p:grpSpPr>
          <a:xfrm>
            <a:off x="1261807" y="2986618"/>
            <a:ext cx="4247686" cy="420858"/>
            <a:chOff x="6171030" y="2385973"/>
            <a:chExt cx="4247686" cy="420858"/>
          </a:xfrm>
        </p:grpSpPr>
        <p:sp>
          <p:nvSpPr>
            <p:cNvPr id="3" name="Freeform: Shape 2">
              <a:extLst>
                <a:ext uri="{FF2B5EF4-FFF2-40B4-BE49-F238E27FC236}">
                  <a16:creationId xmlns:a16="http://schemas.microsoft.com/office/drawing/2014/main" id="{C264BAD5-1701-B074-AA54-EBC7CF98450E}"/>
                </a:ext>
              </a:extLst>
            </p:cNvPr>
            <p:cNvSpPr/>
            <p:nvPr userDrawn="1"/>
          </p:nvSpPr>
          <p:spPr>
            <a:xfrm flipH="1">
              <a:off x="9334108" y="2404118"/>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64B91B6-4B3D-010F-518B-5A1404067E8C}"/>
                </a:ext>
              </a:extLst>
            </p:cNvPr>
            <p:cNvSpPr/>
            <p:nvPr userDrawn="1"/>
          </p:nvSpPr>
          <p:spPr>
            <a:xfrm>
              <a:off x="6171030" y="2385973"/>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C0EF618E-A8DE-EB62-58E8-2BFCDC90E222}"/>
                </a:ext>
              </a:extLst>
            </p:cNvPr>
            <p:cNvSpPr txBox="1"/>
            <p:nvPr userDrawn="1"/>
          </p:nvSpPr>
          <p:spPr>
            <a:xfrm>
              <a:off x="6257628" y="2499054"/>
              <a:ext cx="4161088" cy="307777"/>
            </a:xfrm>
            <a:prstGeom prst="rect">
              <a:avLst/>
            </a:prstGeom>
            <a:noFill/>
          </p:spPr>
          <p:txBody>
            <a:bodyPr wrap="square" rtlCol="0">
              <a:spAutoFit/>
            </a:bodyPr>
            <a:lstStyle/>
            <a:p>
              <a:r>
                <a:rPr lang="en-US" sz="1400" b="0" i="0" dirty="0">
                  <a:solidFill>
                    <a:schemeClr val="accent3"/>
                  </a:solidFill>
                  <a:effectLst/>
                  <a:latin typeface="+mj-lt"/>
                </a:rPr>
                <a:t>Shining light on a world of possibilities</a:t>
              </a:r>
              <a:endParaRPr lang="en-US" sz="1400" dirty="0">
                <a:solidFill>
                  <a:schemeClr val="accent3"/>
                </a:solidFill>
                <a:latin typeface="+mj-lt"/>
              </a:endParaRPr>
            </a:p>
          </p:txBody>
        </p:sp>
      </p:grpSp>
      <p:pic>
        <p:nvPicPr>
          <p:cNvPr id="20" name="Picture Placeholder 19"/>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760" b="760"/>
          <a:stretch>
            <a:fillRect/>
          </a:stretch>
        </p:blipFill>
        <p:spPr/>
      </p:pic>
    </p:spTree>
    <p:extLst>
      <p:ext uri="{BB962C8B-B14F-4D97-AF65-F5344CB8AC3E}">
        <p14:creationId xmlns:p14="http://schemas.microsoft.com/office/powerpoint/2010/main" val="20059989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1000"/>
                                        <p:tgtEl>
                                          <p:spTgt spid="1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1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22" presetClass="entr" presetSubtype="8" fill="hold"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Foundation subjects</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599" y="1690440"/>
            <a:ext cx="9736183" cy="3981505"/>
          </a:xfrm>
        </p:spPr>
        <p:txBody>
          <a:bodyPr>
            <a:normAutofit/>
          </a:bodyPr>
          <a:lstStyle/>
          <a:p>
            <a:pPr>
              <a:spcBef>
                <a:spcPct val="20000"/>
              </a:spcBef>
            </a:pPr>
            <a:r>
              <a:rPr lang="en-GB" altLang="en-US" sz="2400" dirty="0"/>
              <a:t>Reading for at least 10 minutes each night.</a:t>
            </a:r>
          </a:p>
          <a:p>
            <a:pPr>
              <a:spcBef>
                <a:spcPct val="20000"/>
              </a:spcBef>
            </a:pPr>
            <a:endParaRPr lang="en-GB" altLang="en-US" sz="2400" dirty="0"/>
          </a:p>
          <a:p>
            <a:pPr>
              <a:spcBef>
                <a:spcPct val="20000"/>
              </a:spcBef>
            </a:pPr>
            <a:r>
              <a:rPr lang="en-GB" altLang="en-US" sz="2400" dirty="0"/>
              <a:t>Spelling practise to be done weekly.</a:t>
            </a:r>
          </a:p>
          <a:p>
            <a:pPr>
              <a:spcBef>
                <a:spcPct val="20000"/>
              </a:spcBef>
            </a:pPr>
            <a:endParaRPr lang="en-GB" altLang="en-US" sz="2400" dirty="0"/>
          </a:p>
          <a:p>
            <a:pPr>
              <a:spcBef>
                <a:spcPct val="20000"/>
              </a:spcBef>
            </a:pPr>
            <a:r>
              <a:rPr lang="en-GB" altLang="en-US" sz="2400" dirty="0" err="1"/>
              <a:t>TTRockstars</a:t>
            </a:r>
            <a:r>
              <a:rPr lang="en-GB" altLang="en-US" sz="2400" dirty="0"/>
              <a:t> practise for an average of 5 minutes per day/35 minutes per week.</a:t>
            </a:r>
          </a:p>
        </p:txBody>
      </p:sp>
    </p:spTree>
    <p:extLst>
      <p:ext uri="{BB962C8B-B14F-4D97-AF65-F5344CB8AC3E}">
        <p14:creationId xmlns:p14="http://schemas.microsoft.com/office/powerpoint/2010/main" val="14436356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3EA82D2-20FE-54D5-406E-1CDE6972AD39}"/>
              </a:ext>
            </a:extLst>
          </p:cNvPr>
          <p:cNvSpPr>
            <a:spLocks noGrp="1"/>
          </p:cNvSpPr>
          <p:nvPr>
            <p:ph type="title"/>
          </p:nvPr>
        </p:nvSpPr>
        <p:spPr/>
        <p:txBody>
          <a:bodyPr>
            <a:normAutofit/>
          </a:bodyPr>
          <a:lstStyle/>
          <a:p>
            <a:r>
              <a:rPr lang="en-US" sz="3600" dirty="0" err="1"/>
              <a:t>Behaviour</a:t>
            </a:r>
            <a:endParaRPr lang="en-US" sz="3600" dirty="0"/>
          </a:p>
        </p:txBody>
      </p:sp>
      <p:sp>
        <p:nvSpPr>
          <p:cNvPr id="4" name="Circle: Hollow 3">
            <a:extLst>
              <a:ext uri="{FF2B5EF4-FFF2-40B4-BE49-F238E27FC236}">
                <a16:creationId xmlns:a16="http://schemas.microsoft.com/office/drawing/2014/main" id="{80FDAA23-D431-C7F0-3D9E-96693F7E2D2A}"/>
              </a:ext>
            </a:extLst>
          </p:cNvPr>
          <p:cNvSpPr/>
          <p:nvPr/>
        </p:nvSpPr>
        <p:spPr>
          <a:xfrm>
            <a:off x="7029451" y="1600201"/>
            <a:ext cx="3619500" cy="3619500"/>
          </a:xfrm>
          <a:prstGeom prst="donut">
            <a:avLst>
              <a:gd name="adj" fmla="val 12855"/>
            </a:avLst>
          </a:prstGeom>
          <a:solidFill>
            <a:schemeClr val="accent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id="{80E214AE-E139-16F6-D257-0559CDAEFD6C}"/>
              </a:ext>
            </a:extLst>
          </p:cNvPr>
          <p:cNvGrpSpPr/>
          <p:nvPr/>
        </p:nvGrpSpPr>
        <p:grpSpPr>
          <a:xfrm>
            <a:off x="9843755" y="1586226"/>
            <a:ext cx="355600" cy="1032933"/>
            <a:chOff x="3725333" y="-1439333"/>
            <a:chExt cx="355600" cy="1032933"/>
          </a:xfrm>
        </p:grpSpPr>
        <p:sp>
          <p:nvSpPr>
            <p:cNvPr id="9" name="Freeform: Shape 8">
              <a:extLst>
                <a:ext uri="{FF2B5EF4-FFF2-40B4-BE49-F238E27FC236}">
                  <a16:creationId xmlns:a16="http://schemas.microsoft.com/office/drawing/2014/main" id="{ADC9D4E7-31BE-A70D-0A1C-2BD85BE5D9FD}"/>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Freeform: Shape 9">
              <a:extLst>
                <a:ext uri="{FF2B5EF4-FFF2-40B4-BE49-F238E27FC236}">
                  <a16:creationId xmlns:a16="http://schemas.microsoft.com/office/drawing/2014/main" id="{BE1E4AE8-DB7C-CCAE-280E-E5BA1D49F7E3}"/>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 name="Freeform: Shape 10">
              <a:extLst>
                <a:ext uri="{FF2B5EF4-FFF2-40B4-BE49-F238E27FC236}">
                  <a16:creationId xmlns:a16="http://schemas.microsoft.com/office/drawing/2014/main" id="{DAD12741-532E-2950-F719-9BDEFD075827}"/>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Freeform: Shape 11">
              <a:extLst>
                <a:ext uri="{FF2B5EF4-FFF2-40B4-BE49-F238E27FC236}">
                  <a16:creationId xmlns:a16="http://schemas.microsoft.com/office/drawing/2014/main" id="{8E5248E4-4F7F-D3B6-7BC5-5A28F351BBD3}"/>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13" name="Group 12">
            <a:extLst>
              <a:ext uri="{FF2B5EF4-FFF2-40B4-BE49-F238E27FC236}">
                <a16:creationId xmlns:a16="http://schemas.microsoft.com/office/drawing/2014/main" id="{6FCC0F28-9000-AD74-5596-567B94E8FC82}"/>
              </a:ext>
            </a:extLst>
          </p:cNvPr>
          <p:cNvGrpSpPr/>
          <p:nvPr/>
        </p:nvGrpSpPr>
        <p:grpSpPr>
          <a:xfrm>
            <a:off x="7549112" y="4409766"/>
            <a:ext cx="355600" cy="1032933"/>
            <a:chOff x="3725333" y="-1439333"/>
            <a:chExt cx="355600" cy="1032933"/>
          </a:xfrm>
        </p:grpSpPr>
        <p:sp>
          <p:nvSpPr>
            <p:cNvPr id="14" name="Freeform: Shape 13">
              <a:extLst>
                <a:ext uri="{FF2B5EF4-FFF2-40B4-BE49-F238E27FC236}">
                  <a16:creationId xmlns:a16="http://schemas.microsoft.com/office/drawing/2014/main" id="{FDBD510F-77A1-92BB-84F7-879586AB55CF}"/>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397D3524-DDA6-779D-70B7-52FDAAB00CF9}"/>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 name="Freeform: Shape 15">
              <a:extLst>
                <a:ext uri="{FF2B5EF4-FFF2-40B4-BE49-F238E27FC236}">
                  <a16:creationId xmlns:a16="http://schemas.microsoft.com/office/drawing/2014/main" id="{A05FAF60-BA01-151B-ED4B-8A0B2349B391}"/>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D2F48791-837F-CCA4-81E7-73A6823C3C9C}"/>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2" name="Group 1">
            <a:extLst>
              <a:ext uri="{FF2B5EF4-FFF2-40B4-BE49-F238E27FC236}">
                <a16:creationId xmlns:a16="http://schemas.microsoft.com/office/drawing/2014/main" id="{3FB22343-BD06-3849-CFFA-ED02BD65ECBD}"/>
              </a:ext>
            </a:extLst>
          </p:cNvPr>
          <p:cNvGrpSpPr/>
          <p:nvPr/>
        </p:nvGrpSpPr>
        <p:grpSpPr>
          <a:xfrm>
            <a:off x="1261807" y="2986618"/>
            <a:ext cx="4247686" cy="420858"/>
            <a:chOff x="6171030" y="2385973"/>
            <a:chExt cx="4247686" cy="420858"/>
          </a:xfrm>
        </p:grpSpPr>
        <p:sp>
          <p:nvSpPr>
            <p:cNvPr id="3" name="Freeform: Shape 2">
              <a:extLst>
                <a:ext uri="{FF2B5EF4-FFF2-40B4-BE49-F238E27FC236}">
                  <a16:creationId xmlns:a16="http://schemas.microsoft.com/office/drawing/2014/main" id="{C264BAD5-1701-B074-AA54-EBC7CF98450E}"/>
                </a:ext>
              </a:extLst>
            </p:cNvPr>
            <p:cNvSpPr/>
            <p:nvPr userDrawn="1"/>
          </p:nvSpPr>
          <p:spPr>
            <a:xfrm flipH="1">
              <a:off x="9334108" y="2404118"/>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64B91B6-4B3D-010F-518B-5A1404067E8C}"/>
                </a:ext>
              </a:extLst>
            </p:cNvPr>
            <p:cNvSpPr/>
            <p:nvPr userDrawn="1"/>
          </p:nvSpPr>
          <p:spPr>
            <a:xfrm>
              <a:off x="6171030" y="2385973"/>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C0EF618E-A8DE-EB62-58E8-2BFCDC90E222}"/>
                </a:ext>
              </a:extLst>
            </p:cNvPr>
            <p:cNvSpPr txBox="1"/>
            <p:nvPr userDrawn="1"/>
          </p:nvSpPr>
          <p:spPr>
            <a:xfrm>
              <a:off x="6257628" y="2499054"/>
              <a:ext cx="4161088" cy="307777"/>
            </a:xfrm>
            <a:prstGeom prst="rect">
              <a:avLst/>
            </a:prstGeom>
            <a:noFill/>
          </p:spPr>
          <p:txBody>
            <a:bodyPr wrap="square" rtlCol="0">
              <a:spAutoFit/>
            </a:bodyPr>
            <a:lstStyle/>
            <a:p>
              <a:r>
                <a:rPr lang="en-US" sz="1400" b="0" i="0" dirty="0">
                  <a:solidFill>
                    <a:schemeClr val="accent3"/>
                  </a:solidFill>
                  <a:effectLst/>
                  <a:latin typeface="+mj-lt"/>
                </a:rPr>
                <a:t>Shining light on a world of possibilities</a:t>
              </a:r>
              <a:endParaRPr lang="en-US" sz="1400" dirty="0">
                <a:solidFill>
                  <a:schemeClr val="accent3"/>
                </a:solidFill>
                <a:latin typeface="+mj-lt"/>
              </a:endParaRPr>
            </a:p>
          </p:txBody>
        </p:sp>
      </p:grpSp>
      <p:pic>
        <p:nvPicPr>
          <p:cNvPr id="20" name="Picture Placeholder 19"/>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760" b="760"/>
          <a:stretch>
            <a:fillRect/>
          </a:stretch>
        </p:blipFill>
        <p:spPr/>
      </p:pic>
    </p:spTree>
    <p:extLst>
      <p:ext uri="{BB962C8B-B14F-4D97-AF65-F5344CB8AC3E}">
        <p14:creationId xmlns:p14="http://schemas.microsoft.com/office/powerpoint/2010/main" val="42775516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1000"/>
                                        <p:tgtEl>
                                          <p:spTgt spid="1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1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22" presetClass="entr" presetSubtype="8" fill="hold"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err="1"/>
              <a:t>Behaviour</a:t>
            </a:r>
            <a:r>
              <a:rPr lang="en-US" dirty="0"/>
              <a:t> and Discipline</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a:xfrm>
            <a:off x="548640" y="3969649"/>
            <a:ext cx="10562896" cy="365125"/>
          </a:xfrm>
        </p:spPr>
        <p:txBody>
          <a:bodyPr>
            <a:noAutofit/>
          </a:bodyPr>
          <a:lstStyle/>
          <a:p>
            <a:r>
              <a:rPr lang="en-US" sz="2000" dirty="0">
                <a:solidFill>
                  <a:schemeClr val="tx1"/>
                </a:solidFill>
              </a:rPr>
              <a:t>We reward good </a:t>
            </a:r>
            <a:r>
              <a:rPr lang="en-US" sz="2000" dirty="0" err="1">
                <a:solidFill>
                  <a:schemeClr val="tx1"/>
                </a:solidFill>
              </a:rPr>
              <a:t>behaviour</a:t>
            </a:r>
            <a:r>
              <a:rPr lang="en-US" sz="2000" dirty="0">
                <a:solidFill>
                  <a:schemeClr val="tx1"/>
                </a:solidFill>
              </a:rPr>
              <a:t> using a system where the classes names are on the left side of the IWB. A child may have their name moved to the right side around step three.  If good choices are made, their name can be moved back.  All children on the left side of the board at the end of the day will receive a merit.  If all children are on the left side of the board at the end of a lesson the class will earn a marble.  They can earn 5 marbles a day.  Once all the marbles have been earnt the class will receive a treat.</a:t>
            </a:r>
          </a:p>
        </p:txBody>
      </p:sp>
      <p:sp>
        <p:nvSpPr>
          <p:cNvPr id="5" name="Content Placeholder 4"/>
          <p:cNvSpPr>
            <a:spLocks noGrp="1"/>
          </p:cNvSpPr>
          <p:nvPr>
            <p:ph sz="quarter" idx="15"/>
          </p:nvPr>
        </p:nvSpPr>
        <p:spPr>
          <a:xfrm>
            <a:off x="548640" y="1234219"/>
            <a:ext cx="4371703" cy="2846725"/>
          </a:xfrm>
        </p:spPr>
        <p:txBody>
          <a:bodyPr>
            <a:normAutofit/>
          </a:bodyPr>
          <a:lstStyle/>
          <a:p>
            <a:pPr marL="0" indent="0">
              <a:buNone/>
            </a:pPr>
            <a:r>
              <a:rPr lang="en-GB" sz="2400" dirty="0">
                <a:latin typeface="Comic Sans MS" pitchFamily="66" charset="0"/>
              </a:rPr>
              <a:t>Class specific systems</a:t>
            </a:r>
          </a:p>
          <a:p>
            <a:pPr marL="0" indent="0">
              <a:buNone/>
            </a:pPr>
            <a:r>
              <a:rPr lang="en-GB" sz="2400" dirty="0">
                <a:latin typeface="Comic Sans MS" pitchFamily="66" charset="0"/>
              </a:rPr>
              <a:t>Marbles</a:t>
            </a:r>
          </a:p>
          <a:p>
            <a:pPr marL="0" indent="0">
              <a:buNone/>
            </a:pPr>
            <a:r>
              <a:rPr lang="en-GB" sz="2400" dirty="0">
                <a:latin typeface="Comic Sans MS" pitchFamily="66" charset="0"/>
              </a:rPr>
              <a:t>Merits</a:t>
            </a:r>
          </a:p>
          <a:p>
            <a:pPr marL="0" indent="0">
              <a:buNone/>
            </a:pPr>
            <a:r>
              <a:rPr lang="en-GB" sz="2400" dirty="0">
                <a:latin typeface="Comic Sans MS" pitchFamily="66" charset="0"/>
              </a:rPr>
              <a:t>Raffle tickets</a:t>
            </a:r>
          </a:p>
          <a:p>
            <a:pPr marL="0" indent="0">
              <a:buNone/>
            </a:pPr>
            <a:r>
              <a:rPr lang="en-GB" sz="2400" dirty="0">
                <a:latin typeface="Comic Sans MS" pitchFamily="66" charset="0"/>
              </a:rPr>
              <a:t>Values Award</a:t>
            </a:r>
            <a:br>
              <a:rPr lang="en-GB" sz="2400" dirty="0">
                <a:latin typeface="Comic Sans MS" pitchFamily="66" charset="0"/>
              </a:rPr>
            </a:br>
            <a:r>
              <a:rPr lang="en-GB" sz="2400" dirty="0">
                <a:latin typeface="Comic Sans MS" pitchFamily="66" charset="0"/>
              </a:rPr>
              <a:t>Star of the Week</a:t>
            </a:r>
            <a:endParaRPr lang="en-GB" sz="2400"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8057" y="1104714"/>
            <a:ext cx="6217920" cy="272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8586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3EA82D2-20FE-54D5-406E-1CDE6972AD39}"/>
              </a:ext>
            </a:extLst>
          </p:cNvPr>
          <p:cNvSpPr>
            <a:spLocks noGrp="1"/>
          </p:cNvSpPr>
          <p:nvPr>
            <p:ph type="title"/>
          </p:nvPr>
        </p:nvSpPr>
        <p:spPr/>
        <p:txBody>
          <a:bodyPr>
            <a:normAutofit/>
          </a:bodyPr>
          <a:lstStyle/>
          <a:p>
            <a:r>
              <a:rPr lang="en-US" sz="3600" dirty="0"/>
              <a:t>Other notes</a:t>
            </a:r>
          </a:p>
        </p:txBody>
      </p:sp>
      <p:sp>
        <p:nvSpPr>
          <p:cNvPr id="4" name="Circle: Hollow 3">
            <a:extLst>
              <a:ext uri="{FF2B5EF4-FFF2-40B4-BE49-F238E27FC236}">
                <a16:creationId xmlns:a16="http://schemas.microsoft.com/office/drawing/2014/main" id="{80FDAA23-D431-C7F0-3D9E-96693F7E2D2A}"/>
              </a:ext>
            </a:extLst>
          </p:cNvPr>
          <p:cNvSpPr/>
          <p:nvPr/>
        </p:nvSpPr>
        <p:spPr>
          <a:xfrm>
            <a:off x="7029451" y="1600201"/>
            <a:ext cx="3619500" cy="3619500"/>
          </a:xfrm>
          <a:prstGeom prst="donut">
            <a:avLst>
              <a:gd name="adj" fmla="val 12855"/>
            </a:avLst>
          </a:prstGeom>
          <a:solidFill>
            <a:schemeClr val="accent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id="{80E214AE-E139-16F6-D257-0559CDAEFD6C}"/>
              </a:ext>
            </a:extLst>
          </p:cNvPr>
          <p:cNvGrpSpPr/>
          <p:nvPr/>
        </p:nvGrpSpPr>
        <p:grpSpPr>
          <a:xfrm>
            <a:off x="9843755" y="1586226"/>
            <a:ext cx="355600" cy="1032933"/>
            <a:chOff x="3725333" y="-1439333"/>
            <a:chExt cx="355600" cy="1032933"/>
          </a:xfrm>
        </p:grpSpPr>
        <p:sp>
          <p:nvSpPr>
            <p:cNvPr id="9" name="Freeform: Shape 8">
              <a:extLst>
                <a:ext uri="{FF2B5EF4-FFF2-40B4-BE49-F238E27FC236}">
                  <a16:creationId xmlns:a16="http://schemas.microsoft.com/office/drawing/2014/main" id="{ADC9D4E7-31BE-A70D-0A1C-2BD85BE5D9FD}"/>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Freeform: Shape 9">
              <a:extLst>
                <a:ext uri="{FF2B5EF4-FFF2-40B4-BE49-F238E27FC236}">
                  <a16:creationId xmlns:a16="http://schemas.microsoft.com/office/drawing/2014/main" id="{BE1E4AE8-DB7C-CCAE-280E-E5BA1D49F7E3}"/>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 name="Freeform: Shape 10">
              <a:extLst>
                <a:ext uri="{FF2B5EF4-FFF2-40B4-BE49-F238E27FC236}">
                  <a16:creationId xmlns:a16="http://schemas.microsoft.com/office/drawing/2014/main" id="{DAD12741-532E-2950-F719-9BDEFD075827}"/>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Freeform: Shape 11">
              <a:extLst>
                <a:ext uri="{FF2B5EF4-FFF2-40B4-BE49-F238E27FC236}">
                  <a16:creationId xmlns:a16="http://schemas.microsoft.com/office/drawing/2014/main" id="{8E5248E4-4F7F-D3B6-7BC5-5A28F351BBD3}"/>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13" name="Group 12">
            <a:extLst>
              <a:ext uri="{FF2B5EF4-FFF2-40B4-BE49-F238E27FC236}">
                <a16:creationId xmlns:a16="http://schemas.microsoft.com/office/drawing/2014/main" id="{6FCC0F28-9000-AD74-5596-567B94E8FC82}"/>
              </a:ext>
            </a:extLst>
          </p:cNvPr>
          <p:cNvGrpSpPr/>
          <p:nvPr/>
        </p:nvGrpSpPr>
        <p:grpSpPr>
          <a:xfrm>
            <a:off x="7549112" y="4409766"/>
            <a:ext cx="355600" cy="1032933"/>
            <a:chOff x="3725333" y="-1439333"/>
            <a:chExt cx="355600" cy="1032933"/>
          </a:xfrm>
        </p:grpSpPr>
        <p:sp>
          <p:nvSpPr>
            <p:cNvPr id="14" name="Freeform: Shape 13">
              <a:extLst>
                <a:ext uri="{FF2B5EF4-FFF2-40B4-BE49-F238E27FC236}">
                  <a16:creationId xmlns:a16="http://schemas.microsoft.com/office/drawing/2014/main" id="{FDBD510F-77A1-92BB-84F7-879586AB55CF}"/>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397D3524-DDA6-779D-70B7-52FDAAB00CF9}"/>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 name="Freeform: Shape 15">
              <a:extLst>
                <a:ext uri="{FF2B5EF4-FFF2-40B4-BE49-F238E27FC236}">
                  <a16:creationId xmlns:a16="http://schemas.microsoft.com/office/drawing/2014/main" id="{A05FAF60-BA01-151B-ED4B-8A0B2349B391}"/>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D2F48791-837F-CCA4-81E7-73A6823C3C9C}"/>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2" name="Group 1">
            <a:extLst>
              <a:ext uri="{FF2B5EF4-FFF2-40B4-BE49-F238E27FC236}">
                <a16:creationId xmlns:a16="http://schemas.microsoft.com/office/drawing/2014/main" id="{3FB22343-BD06-3849-CFFA-ED02BD65ECBD}"/>
              </a:ext>
            </a:extLst>
          </p:cNvPr>
          <p:cNvGrpSpPr/>
          <p:nvPr/>
        </p:nvGrpSpPr>
        <p:grpSpPr>
          <a:xfrm>
            <a:off x="1261807" y="2986618"/>
            <a:ext cx="4247686" cy="420858"/>
            <a:chOff x="6171030" y="2385973"/>
            <a:chExt cx="4247686" cy="420858"/>
          </a:xfrm>
        </p:grpSpPr>
        <p:sp>
          <p:nvSpPr>
            <p:cNvPr id="3" name="Freeform: Shape 2">
              <a:extLst>
                <a:ext uri="{FF2B5EF4-FFF2-40B4-BE49-F238E27FC236}">
                  <a16:creationId xmlns:a16="http://schemas.microsoft.com/office/drawing/2014/main" id="{C264BAD5-1701-B074-AA54-EBC7CF98450E}"/>
                </a:ext>
              </a:extLst>
            </p:cNvPr>
            <p:cNvSpPr/>
            <p:nvPr userDrawn="1"/>
          </p:nvSpPr>
          <p:spPr>
            <a:xfrm flipH="1">
              <a:off x="9334108" y="2404118"/>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64B91B6-4B3D-010F-518B-5A1404067E8C}"/>
                </a:ext>
              </a:extLst>
            </p:cNvPr>
            <p:cNvSpPr/>
            <p:nvPr userDrawn="1"/>
          </p:nvSpPr>
          <p:spPr>
            <a:xfrm>
              <a:off x="6171030" y="2385973"/>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C0EF618E-A8DE-EB62-58E8-2BFCDC90E222}"/>
                </a:ext>
              </a:extLst>
            </p:cNvPr>
            <p:cNvSpPr txBox="1"/>
            <p:nvPr userDrawn="1"/>
          </p:nvSpPr>
          <p:spPr>
            <a:xfrm>
              <a:off x="6257628" y="2499054"/>
              <a:ext cx="4161088" cy="307777"/>
            </a:xfrm>
            <a:prstGeom prst="rect">
              <a:avLst/>
            </a:prstGeom>
            <a:noFill/>
          </p:spPr>
          <p:txBody>
            <a:bodyPr wrap="square" rtlCol="0">
              <a:spAutoFit/>
            </a:bodyPr>
            <a:lstStyle/>
            <a:p>
              <a:r>
                <a:rPr lang="en-US" sz="1400" b="0" i="0" dirty="0">
                  <a:solidFill>
                    <a:schemeClr val="accent3"/>
                  </a:solidFill>
                  <a:effectLst/>
                  <a:latin typeface="+mj-lt"/>
                </a:rPr>
                <a:t>Shining light on a world of possibilities</a:t>
              </a:r>
              <a:endParaRPr lang="en-US" sz="1400" dirty="0">
                <a:solidFill>
                  <a:schemeClr val="accent3"/>
                </a:solidFill>
                <a:latin typeface="+mj-lt"/>
              </a:endParaRPr>
            </a:p>
          </p:txBody>
        </p:sp>
      </p:grpSp>
      <p:pic>
        <p:nvPicPr>
          <p:cNvPr id="20" name="Picture Placeholder 19"/>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t="760" b="760"/>
          <a:stretch>
            <a:fillRect/>
          </a:stretch>
        </p:blipFill>
        <p:spPr/>
      </p:pic>
    </p:spTree>
    <p:extLst>
      <p:ext uri="{BB962C8B-B14F-4D97-AF65-F5344CB8AC3E}">
        <p14:creationId xmlns:p14="http://schemas.microsoft.com/office/powerpoint/2010/main" val="19708273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1000"/>
                                        <p:tgtEl>
                                          <p:spTgt spid="1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1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22" presetClass="entr" presetSubtype="8" fill="hold"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Other notes</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599" y="1690440"/>
            <a:ext cx="9736183" cy="3981505"/>
          </a:xfrm>
        </p:spPr>
        <p:txBody>
          <a:bodyPr>
            <a:normAutofit fontScale="92500" lnSpcReduction="10000"/>
          </a:bodyPr>
          <a:lstStyle/>
          <a:p>
            <a:pPr marL="342900" indent="-342900">
              <a:spcBef>
                <a:spcPct val="20000"/>
              </a:spcBef>
              <a:defRPr/>
            </a:pPr>
            <a:r>
              <a:rPr lang="en-GB" sz="2400" dirty="0"/>
              <a:t>PE kit to be worn on the day your child has PE. Note from adult if unable to take part.</a:t>
            </a:r>
          </a:p>
          <a:p>
            <a:pPr marL="342900" indent="-342900">
              <a:spcBef>
                <a:spcPct val="20000"/>
              </a:spcBef>
              <a:defRPr/>
            </a:pPr>
            <a:r>
              <a:rPr lang="en-GB" sz="2400" dirty="0"/>
              <a:t>PE hoodies are only to be worn on PE days or on school trips.</a:t>
            </a:r>
          </a:p>
          <a:p>
            <a:pPr marL="342900" indent="-342900">
              <a:spcBef>
                <a:spcPct val="20000"/>
              </a:spcBef>
              <a:defRPr/>
            </a:pPr>
            <a:r>
              <a:rPr lang="en-GB" sz="2400" dirty="0"/>
              <a:t>Swimming in the Spring term. More information will follow closer to the time.</a:t>
            </a:r>
          </a:p>
          <a:p>
            <a:pPr marL="342900" indent="-342900">
              <a:spcBef>
                <a:spcPct val="20000"/>
              </a:spcBef>
              <a:defRPr/>
            </a:pPr>
            <a:r>
              <a:rPr lang="en-GB" sz="2400" dirty="0"/>
              <a:t>Children need a named water bottle. They are only allowed water during lesson time but can have squash at lunchtime.</a:t>
            </a:r>
          </a:p>
          <a:p>
            <a:pPr marL="342900" indent="-342900">
              <a:spcBef>
                <a:spcPct val="20000"/>
              </a:spcBef>
              <a:defRPr/>
            </a:pPr>
            <a:r>
              <a:rPr lang="en-GB" sz="2400" dirty="0"/>
              <a:t>Morning snack (a piece of fruit) to be eaten at breaktime.</a:t>
            </a:r>
          </a:p>
          <a:p>
            <a:pPr marL="342900" indent="-342900">
              <a:spcBef>
                <a:spcPct val="20000"/>
              </a:spcBef>
              <a:defRPr/>
            </a:pPr>
            <a:r>
              <a:rPr lang="en-GB" sz="2400" dirty="0"/>
              <a:t>Toilet breaks should be during break, lunchtimes and set movement breaks; however, if children are desperate, they can go during lesson time.</a:t>
            </a:r>
          </a:p>
          <a:p>
            <a:pPr marL="342900" indent="-342900">
              <a:spcBef>
                <a:spcPct val="20000"/>
              </a:spcBef>
              <a:defRPr/>
            </a:pPr>
            <a:r>
              <a:rPr lang="en-GB" sz="2400" dirty="0"/>
              <a:t>Each child will have a planner which they must bring in to school every day.</a:t>
            </a:r>
          </a:p>
          <a:p>
            <a:pPr algn="ctr">
              <a:spcBef>
                <a:spcPct val="20000"/>
              </a:spcBef>
              <a:defRPr/>
            </a:pPr>
            <a:endParaRPr lang="en-GB" sz="3200" kern="0" dirty="0"/>
          </a:p>
          <a:p>
            <a:pPr marL="342900" indent="-342900">
              <a:spcBef>
                <a:spcPct val="20000"/>
              </a:spcBef>
              <a:buNone/>
              <a:defRPr/>
            </a:pPr>
            <a:endParaRPr lang="en-GB" sz="3200" kern="0" dirty="0"/>
          </a:p>
          <a:p>
            <a:pPr>
              <a:spcBef>
                <a:spcPct val="20000"/>
              </a:spcBef>
            </a:pPr>
            <a:endParaRPr lang="en-GB" altLang="en-US" sz="2400" dirty="0"/>
          </a:p>
        </p:txBody>
      </p:sp>
    </p:spTree>
    <p:extLst>
      <p:ext uri="{BB962C8B-B14F-4D97-AF65-F5344CB8AC3E}">
        <p14:creationId xmlns:p14="http://schemas.microsoft.com/office/powerpoint/2010/main" val="20438703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3618F-8F98-0379-1CC9-7C498A3FF43E}"/>
              </a:ext>
            </a:extLst>
          </p:cNvPr>
          <p:cNvSpPr>
            <a:spLocks noGrp="1"/>
          </p:cNvSpPr>
          <p:nvPr>
            <p:ph type="title"/>
          </p:nvPr>
        </p:nvSpPr>
        <p:spPr/>
        <p:txBody>
          <a:bodyPr/>
          <a:lstStyle/>
          <a:p>
            <a:r>
              <a:rPr lang="en-US" dirty="0"/>
              <a:t>Communication</a:t>
            </a:r>
          </a:p>
        </p:txBody>
      </p:sp>
      <p:sp>
        <p:nvSpPr>
          <p:cNvPr id="3" name="Text Placeholder 2">
            <a:extLst>
              <a:ext uri="{FF2B5EF4-FFF2-40B4-BE49-F238E27FC236}">
                <a16:creationId xmlns:a16="http://schemas.microsoft.com/office/drawing/2014/main" id="{02FC0C3E-E149-F9AB-47BF-A690EB1B8BE9}"/>
              </a:ext>
            </a:extLst>
          </p:cNvPr>
          <p:cNvSpPr>
            <a:spLocks noGrp="1"/>
          </p:cNvSpPr>
          <p:nvPr>
            <p:ph type="body" sz="quarter" idx="13"/>
          </p:nvPr>
        </p:nvSpPr>
        <p:spPr/>
        <p:txBody>
          <a:bodyPr/>
          <a:lstStyle/>
          <a:p>
            <a:endParaRPr lang="en-US"/>
          </a:p>
        </p:txBody>
      </p:sp>
      <p:sp>
        <p:nvSpPr>
          <p:cNvPr id="4" name="Content Placeholder 3">
            <a:extLst>
              <a:ext uri="{FF2B5EF4-FFF2-40B4-BE49-F238E27FC236}">
                <a16:creationId xmlns:a16="http://schemas.microsoft.com/office/drawing/2014/main" id="{5B96C709-FE81-8F6B-5E7D-F4607AB05A03}"/>
              </a:ext>
            </a:extLst>
          </p:cNvPr>
          <p:cNvSpPr>
            <a:spLocks noGrp="1"/>
          </p:cNvSpPr>
          <p:nvPr>
            <p:ph sz="quarter" idx="15"/>
          </p:nvPr>
        </p:nvSpPr>
        <p:spPr>
          <a:xfrm>
            <a:off x="609599" y="1690440"/>
            <a:ext cx="9736183" cy="3981505"/>
          </a:xfrm>
        </p:spPr>
        <p:txBody>
          <a:bodyPr>
            <a:normAutofit fontScale="85000" lnSpcReduction="20000"/>
          </a:bodyPr>
          <a:lstStyle/>
          <a:p>
            <a:r>
              <a:rPr lang="en-GB" sz="2800" dirty="0">
                <a:latin typeface="Comic Sans MS" panose="030F0702030302020204" pitchFamily="66" charset="0"/>
              </a:rPr>
              <a:t>Although we are by our doors at the start and end of each day, if you have any concerns, please make an appointment via the school office, or send a message to your child’s class email.  </a:t>
            </a:r>
          </a:p>
          <a:p>
            <a:endParaRPr lang="en-GB" sz="2800" dirty="0">
              <a:latin typeface="Comic Sans MS" panose="030F0702030302020204" pitchFamily="66" charset="0"/>
            </a:endParaRPr>
          </a:p>
          <a:p>
            <a:r>
              <a:rPr lang="en-GB" sz="2800" dirty="0">
                <a:latin typeface="Comic Sans MS" panose="030F0702030302020204" pitchFamily="66" charset="0"/>
              </a:rPr>
              <a:t>Most communications will be sent via the school app, social media or weekly digital signpost. </a:t>
            </a:r>
          </a:p>
          <a:p>
            <a:pPr>
              <a:buFont typeface="Wingdings" panose="05000000000000000000" pitchFamily="2" charset="2"/>
              <a:buChar char="§"/>
            </a:pPr>
            <a:endParaRPr lang="en-GB" sz="2800" dirty="0">
              <a:latin typeface="Comic Sans MS" panose="030F0702030302020204" pitchFamily="66" charset="0"/>
            </a:endParaRPr>
          </a:p>
          <a:p>
            <a:r>
              <a:rPr lang="en-GB" sz="2800" dirty="0">
                <a:latin typeface="Comic Sans MS" panose="030F0702030302020204" pitchFamily="66" charset="0"/>
              </a:rPr>
              <a:t>We have class pages on the school website- this is a good place to find the weekly timetable, spellings, website links, latest information and also photos of year group activities. On the class pages, you will also find the email you can use to contact your child’s class teacher.</a:t>
            </a:r>
          </a:p>
          <a:p>
            <a:endParaRPr lang="en-GB" sz="2800" dirty="0"/>
          </a:p>
        </p:txBody>
      </p:sp>
    </p:spTree>
    <p:extLst>
      <p:ext uri="{BB962C8B-B14F-4D97-AF65-F5344CB8AC3E}">
        <p14:creationId xmlns:p14="http://schemas.microsoft.com/office/powerpoint/2010/main" val="33488743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3EA82D2-20FE-54D5-406E-1CDE6972AD39}"/>
              </a:ext>
            </a:extLst>
          </p:cNvPr>
          <p:cNvSpPr>
            <a:spLocks noGrp="1"/>
          </p:cNvSpPr>
          <p:nvPr>
            <p:ph type="title"/>
          </p:nvPr>
        </p:nvSpPr>
        <p:spPr/>
        <p:txBody>
          <a:bodyPr>
            <a:normAutofit/>
          </a:bodyPr>
          <a:lstStyle/>
          <a:p>
            <a:r>
              <a:rPr lang="en-US" sz="3600" dirty="0"/>
              <a:t>Any questions?</a:t>
            </a:r>
          </a:p>
        </p:txBody>
      </p:sp>
      <p:sp>
        <p:nvSpPr>
          <p:cNvPr id="4" name="Circle: Hollow 3">
            <a:extLst>
              <a:ext uri="{FF2B5EF4-FFF2-40B4-BE49-F238E27FC236}">
                <a16:creationId xmlns:a16="http://schemas.microsoft.com/office/drawing/2014/main" id="{80FDAA23-D431-C7F0-3D9E-96693F7E2D2A}"/>
              </a:ext>
            </a:extLst>
          </p:cNvPr>
          <p:cNvSpPr/>
          <p:nvPr/>
        </p:nvSpPr>
        <p:spPr>
          <a:xfrm>
            <a:off x="7029451" y="1600201"/>
            <a:ext cx="3619500" cy="3619500"/>
          </a:xfrm>
          <a:prstGeom prst="donut">
            <a:avLst>
              <a:gd name="adj" fmla="val 12855"/>
            </a:avLst>
          </a:prstGeom>
          <a:solidFill>
            <a:schemeClr val="accent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id="{80E214AE-E139-16F6-D257-0559CDAEFD6C}"/>
              </a:ext>
            </a:extLst>
          </p:cNvPr>
          <p:cNvGrpSpPr/>
          <p:nvPr/>
        </p:nvGrpSpPr>
        <p:grpSpPr>
          <a:xfrm>
            <a:off x="9843755" y="1586226"/>
            <a:ext cx="355600" cy="1032933"/>
            <a:chOff x="3725333" y="-1439333"/>
            <a:chExt cx="355600" cy="1032933"/>
          </a:xfrm>
        </p:grpSpPr>
        <p:sp>
          <p:nvSpPr>
            <p:cNvPr id="9" name="Freeform: Shape 8">
              <a:extLst>
                <a:ext uri="{FF2B5EF4-FFF2-40B4-BE49-F238E27FC236}">
                  <a16:creationId xmlns:a16="http://schemas.microsoft.com/office/drawing/2014/main" id="{ADC9D4E7-31BE-A70D-0A1C-2BD85BE5D9FD}"/>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Freeform: Shape 9">
              <a:extLst>
                <a:ext uri="{FF2B5EF4-FFF2-40B4-BE49-F238E27FC236}">
                  <a16:creationId xmlns:a16="http://schemas.microsoft.com/office/drawing/2014/main" id="{BE1E4AE8-DB7C-CCAE-280E-E5BA1D49F7E3}"/>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1" name="Freeform: Shape 10">
              <a:extLst>
                <a:ext uri="{FF2B5EF4-FFF2-40B4-BE49-F238E27FC236}">
                  <a16:creationId xmlns:a16="http://schemas.microsoft.com/office/drawing/2014/main" id="{DAD12741-532E-2950-F719-9BDEFD075827}"/>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Freeform: Shape 11">
              <a:extLst>
                <a:ext uri="{FF2B5EF4-FFF2-40B4-BE49-F238E27FC236}">
                  <a16:creationId xmlns:a16="http://schemas.microsoft.com/office/drawing/2014/main" id="{8E5248E4-4F7F-D3B6-7BC5-5A28F351BBD3}"/>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13" name="Group 12">
            <a:extLst>
              <a:ext uri="{FF2B5EF4-FFF2-40B4-BE49-F238E27FC236}">
                <a16:creationId xmlns:a16="http://schemas.microsoft.com/office/drawing/2014/main" id="{6FCC0F28-9000-AD74-5596-567B94E8FC82}"/>
              </a:ext>
            </a:extLst>
          </p:cNvPr>
          <p:cNvGrpSpPr/>
          <p:nvPr/>
        </p:nvGrpSpPr>
        <p:grpSpPr>
          <a:xfrm>
            <a:off x="7549112" y="4409766"/>
            <a:ext cx="355600" cy="1032933"/>
            <a:chOff x="3725333" y="-1439333"/>
            <a:chExt cx="355600" cy="1032933"/>
          </a:xfrm>
        </p:grpSpPr>
        <p:sp>
          <p:nvSpPr>
            <p:cNvPr id="14" name="Freeform: Shape 13">
              <a:extLst>
                <a:ext uri="{FF2B5EF4-FFF2-40B4-BE49-F238E27FC236}">
                  <a16:creationId xmlns:a16="http://schemas.microsoft.com/office/drawing/2014/main" id="{FDBD510F-77A1-92BB-84F7-879586AB55CF}"/>
                </a:ext>
              </a:extLst>
            </p:cNvPr>
            <p:cNvSpPr/>
            <p:nvPr userDrawn="1"/>
          </p:nvSpPr>
          <p:spPr>
            <a:xfrm>
              <a:off x="37253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397D3524-DDA6-779D-70B7-52FDAAB00CF9}"/>
                </a:ext>
              </a:extLst>
            </p:cNvPr>
            <p:cNvSpPr/>
            <p:nvPr userDrawn="1"/>
          </p:nvSpPr>
          <p:spPr>
            <a:xfrm>
              <a:off x="3843866"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 name="Freeform: Shape 15">
              <a:extLst>
                <a:ext uri="{FF2B5EF4-FFF2-40B4-BE49-F238E27FC236}">
                  <a16:creationId xmlns:a16="http://schemas.microsoft.com/office/drawing/2014/main" id="{A05FAF60-BA01-151B-ED4B-8A0B2349B391}"/>
                </a:ext>
              </a:extLst>
            </p:cNvPr>
            <p:cNvSpPr/>
            <p:nvPr userDrawn="1"/>
          </p:nvSpPr>
          <p:spPr>
            <a:xfrm>
              <a:off x="3962399"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7" name="Freeform: Shape 16">
              <a:extLst>
                <a:ext uri="{FF2B5EF4-FFF2-40B4-BE49-F238E27FC236}">
                  <a16:creationId xmlns:a16="http://schemas.microsoft.com/office/drawing/2014/main" id="{D2F48791-837F-CCA4-81E7-73A6823C3C9C}"/>
                </a:ext>
              </a:extLst>
            </p:cNvPr>
            <p:cNvSpPr/>
            <p:nvPr userDrawn="1"/>
          </p:nvSpPr>
          <p:spPr>
            <a:xfrm>
              <a:off x="4080933" y="-1439333"/>
              <a:ext cx="0" cy="1032933"/>
            </a:xfrm>
            <a:custGeom>
              <a:avLst/>
              <a:gdLst>
                <a:gd name="connsiteX0" fmla="*/ 0 w 0"/>
                <a:gd name="connsiteY0" fmla="*/ 0 h 1032933"/>
                <a:gd name="connsiteX1" fmla="*/ 0 w 0"/>
                <a:gd name="connsiteY1" fmla="*/ 1032933 h 1032933"/>
              </a:gdLst>
              <a:ahLst/>
              <a:cxnLst>
                <a:cxn ang="0">
                  <a:pos x="connsiteX0" y="connsiteY0"/>
                </a:cxn>
                <a:cxn ang="0">
                  <a:pos x="connsiteX1" y="connsiteY1"/>
                </a:cxn>
              </a:cxnLst>
              <a:rect l="l" t="t" r="r" b="b"/>
              <a:pathLst>
                <a:path h="1032933">
                  <a:moveTo>
                    <a:pt x="0" y="0"/>
                  </a:moveTo>
                  <a:lnTo>
                    <a:pt x="0" y="1032933"/>
                  </a:lnTo>
                </a:path>
              </a:pathLst>
            </a:custGeom>
            <a:noFill/>
            <a:ln w="25400">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a:p>
          </p:txBody>
        </p:sp>
      </p:grpSp>
      <p:grpSp>
        <p:nvGrpSpPr>
          <p:cNvPr id="2" name="Group 1">
            <a:extLst>
              <a:ext uri="{FF2B5EF4-FFF2-40B4-BE49-F238E27FC236}">
                <a16:creationId xmlns:a16="http://schemas.microsoft.com/office/drawing/2014/main" id="{3FB22343-BD06-3849-CFFA-ED02BD65ECBD}"/>
              </a:ext>
            </a:extLst>
          </p:cNvPr>
          <p:cNvGrpSpPr/>
          <p:nvPr/>
        </p:nvGrpSpPr>
        <p:grpSpPr>
          <a:xfrm>
            <a:off x="1261807" y="2986618"/>
            <a:ext cx="4247686" cy="420858"/>
            <a:chOff x="6171030" y="2385973"/>
            <a:chExt cx="4247686" cy="420858"/>
          </a:xfrm>
        </p:grpSpPr>
        <p:sp>
          <p:nvSpPr>
            <p:cNvPr id="3" name="Freeform: Shape 2">
              <a:extLst>
                <a:ext uri="{FF2B5EF4-FFF2-40B4-BE49-F238E27FC236}">
                  <a16:creationId xmlns:a16="http://schemas.microsoft.com/office/drawing/2014/main" id="{C264BAD5-1701-B074-AA54-EBC7CF98450E}"/>
                </a:ext>
              </a:extLst>
            </p:cNvPr>
            <p:cNvSpPr/>
            <p:nvPr userDrawn="1"/>
          </p:nvSpPr>
          <p:spPr>
            <a:xfrm flipH="1">
              <a:off x="9334108" y="2404118"/>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264B91B6-4B3D-010F-518B-5A1404067E8C}"/>
                </a:ext>
              </a:extLst>
            </p:cNvPr>
            <p:cNvSpPr/>
            <p:nvPr userDrawn="1"/>
          </p:nvSpPr>
          <p:spPr>
            <a:xfrm>
              <a:off x="6171030" y="2385973"/>
              <a:ext cx="451174" cy="357249"/>
            </a:xfrm>
            <a:custGeom>
              <a:avLst/>
              <a:gdLst/>
              <a:ahLst/>
              <a:cxnLst/>
              <a:rect l="l" t="t" r="r" b="b"/>
              <a:pathLst>
                <a:path w="204978" h="162306">
                  <a:moveTo>
                    <a:pt x="161544" y="0"/>
                  </a:moveTo>
                  <a:lnTo>
                    <a:pt x="204978" y="0"/>
                  </a:lnTo>
                  <a:lnTo>
                    <a:pt x="177546" y="81534"/>
                  </a:lnTo>
                  <a:lnTo>
                    <a:pt x="204216" y="81534"/>
                  </a:lnTo>
                  <a:lnTo>
                    <a:pt x="204216" y="162306"/>
                  </a:lnTo>
                  <a:lnTo>
                    <a:pt x="121920" y="162306"/>
                  </a:lnTo>
                  <a:lnTo>
                    <a:pt x="121920" y="89154"/>
                  </a:lnTo>
                  <a:close/>
                  <a:moveTo>
                    <a:pt x="39624" y="0"/>
                  </a:moveTo>
                  <a:lnTo>
                    <a:pt x="83058" y="0"/>
                  </a:lnTo>
                  <a:lnTo>
                    <a:pt x="55626" y="81534"/>
                  </a:lnTo>
                  <a:lnTo>
                    <a:pt x="82296" y="81534"/>
                  </a:lnTo>
                  <a:lnTo>
                    <a:pt x="82296" y="162306"/>
                  </a:lnTo>
                  <a:lnTo>
                    <a:pt x="0" y="162306"/>
                  </a:lnTo>
                  <a:lnTo>
                    <a:pt x="0" y="89154"/>
                  </a:lnTo>
                  <a:close/>
                </a:path>
              </a:pathLst>
            </a:custGeom>
            <a:solidFill>
              <a:schemeClr val="accent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TextBox 18">
              <a:extLst>
                <a:ext uri="{FF2B5EF4-FFF2-40B4-BE49-F238E27FC236}">
                  <a16:creationId xmlns:a16="http://schemas.microsoft.com/office/drawing/2014/main" id="{C0EF618E-A8DE-EB62-58E8-2BFCDC90E222}"/>
                </a:ext>
              </a:extLst>
            </p:cNvPr>
            <p:cNvSpPr txBox="1"/>
            <p:nvPr userDrawn="1"/>
          </p:nvSpPr>
          <p:spPr>
            <a:xfrm>
              <a:off x="6257628" y="2499054"/>
              <a:ext cx="4161088" cy="307777"/>
            </a:xfrm>
            <a:prstGeom prst="rect">
              <a:avLst/>
            </a:prstGeom>
            <a:noFill/>
          </p:spPr>
          <p:txBody>
            <a:bodyPr wrap="square" rtlCol="0">
              <a:spAutoFit/>
            </a:bodyPr>
            <a:lstStyle/>
            <a:p>
              <a:r>
                <a:rPr lang="en-US" sz="1400" b="0" i="0" dirty="0">
                  <a:solidFill>
                    <a:schemeClr val="accent3"/>
                  </a:solidFill>
                  <a:effectLst/>
                  <a:latin typeface="+mj-lt"/>
                </a:rPr>
                <a:t>Shining light on a world of possibilities</a:t>
              </a:r>
              <a:endParaRPr lang="en-US" sz="1400" dirty="0">
                <a:solidFill>
                  <a:schemeClr val="accent3"/>
                </a:solidFill>
                <a:latin typeface="+mj-lt"/>
              </a:endParaRPr>
            </a:p>
          </p:txBody>
        </p:sp>
      </p:grpSp>
      <p:pic>
        <p:nvPicPr>
          <p:cNvPr id="20" name="Picture Placeholder 19"/>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t="760" b="760"/>
          <a:stretch>
            <a:fillRect/>
          </a:stretch>
        </p:blipFill>
        <p:spPr>
          <a:xfrm>
            <a:off x="7042151" y="1724400"/>
            <a:ext cx="3606800" cy="3606800"/>
          </a:xfrm>
        </p:spPr>
      </p:pic>
    </p:spTree>
    <p:extLst>
      <p:ext uri="{BB962C8B-B14F-4D97-AF65-F5344CB8AC3E}">
        <p14:creationId xmlns:p14="http://schemas.microsoft.com/office/powerpoint/2010/main" val="41106586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1000"/>
                                        <p:tgtEl>
                                          <p:spTgt spid="1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1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22" presetClass="entr" presetSubtype="8" fill="hold"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Custom 57">
      <a:dk1>
        <a:sysClr val="windowText" lastClr="000000"/>
      </a:dk1>
      <a:lt1>
        <a:sysClr val="window" lastClr="FFFFFF"/>
      </a:lt1>
      <a:dk2>
        <a:srgbClr val="44546A"/>
      </a:dk2>
      <a:lt2>
        <a:srgbClr val="E7E6E6"/>
      </a:lt2>
      <a:accent1>
        <a:srgbClr val="FFF115"/>
      </a:accent1>
      <a:accent2>
        <a:srgbClr val="F04222"/>
      </a:accent2>
      <a:accent3>
        <a:srgbClr val="0057A8"/>
      </a:accent3>
      <a:accent4>
        <a:srgbClr val="FFC000"/>
      </a:accent4>
      <a:accent5>
        <a:srgbClr val="5B9BD5"/>
      </a:accent5>
      <a:accent6>
        <a:srgbClr val="70AD47"/>
      </a:accent6>
      <a:hlink>
        <a:srgbClr val="0563C1"/>
      </a:hlink>
      <a:folHlink>
        <a:srgbClr val="954F72"/>
      </a:folHlink>
    </a:clrScheme>
    <a:fontScheme name="Custom 429">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TotalTime>
  <Words>1376</Words>
  <Application>Microsoft Office PowerPoint</Application>
  <PresentationFormat>Widescreen</PresentationFormat>
  <Paragraphs>167</Paragraphs>
  <Slides>28</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Comic Sans MS</vt:lpstr>
      <vt:lpstr>Wingdings</vt:lpstr>
      <vt:lpstr>Office Theme</vt:lpstr>
      <vt:lpstr>Welcome to Year 3</vt:lpstr>
      <vt:lpstr>Year 3 Team </vt:lpstr>
      <vt:lpstr>Useful information</vt:lpstr>
      <vt:lpstr>Timetable</vt:lpstr>
      <vt:lpstr>Reading</vt:lpstr>
      <vt:lpstr>Accelerated Reader</vt:lpstr>
      <vt:lpstr>PowerPoint Presentation</vt:lpstr>
      <vt:lpstr>Y3 Reading Challenge</vt:lpstr>
      <vt:lpstr>Reading</vt:lpstr>
      <vt:lpstr>PowerPoint Presentation</vt:lpstr>
      <vt:lpstr>Spellings</vt:lpstr>
      <vt:lpstr>How they work…</vt:lpstr>
      <vt:lpstr>Maths</vt:lpstr>
      <vt:lpstr>How Maths works at St Andrew’s…</vt:lpstr>
      <vt:lpstr>Y4 Multiplication Times Tables Check (MTC)</vt:lpstr>
      <vt:lpstr>Y4 Multiplication Times Tables Check (MTC)</vt:lpstr>
      <vt:lpstr>Y4 Multiplication Times Tables Check (MTC)</vt:lpstr>
      <vt:lpstr>How can you help?</vt:lpstr>
      <vt:lpstr>Other subjects</vt:lpstr>
      <vt:lpstr>Foundation subjects</vt:lpstr>
      <vt:lpstr>Homework</vt:lpstr>
      <vt:lpstr>Foundation subjects</vt:lpstr>
      <vt:lpstr>Behaviour</vt:lpstr>
      <vt:lpstr>Behaviour and Discipline</vt:lpstr>
      <vt:lpstr>Other notes</vt:lpstr>
      <vt:lpstr>Other notes</vt:lpstr>
      <vt:lpstr>Communication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Samuel Neate</dc:creator>
  <cp:lastModifiedBy>Samuel Neate</cp:lastModifiedBy>
  <cp:revision>35</cp:revision>
  <dcterms:created xsi:type="dcterms:W3CDTF">2023-06-16T20:54:42Z</dcterms:created>
  <dcterms:modified xsi:type="dcterms:W3CDTF">2024-09-11T13:45:05Z</dcterms:modified>
</cp:coreProperties>
</file>