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61" r:id="rId2"/>
    <p:sldId id="289" r:id="rId3"/>
    <p:sldId id="266" r:id="rId4"/>
    <p:sldId id="288" r:id="rId5"/>
    <p:sldId id="295" r:id="rId6"/>
    <p:sldId id="301" r:id="rId7"/>
    <p:sldId id="298" r:id="rId8"/>
    <p:sldId id="299" r:id="rId9"/>
    <p:sldId id="275" r:id="rId10"/>
    <p:sldId id="277" r:id="rId11"/>
    <p:sldId id="300" r:id="rId12"/>
    <p:sldId id="285" r:id="rId13"/>
    <p:sldId id="290" r:id="rId14"/>
    <p:sldId id="284" r:id="rId15"/>
  </p:sldIdLst>
  <p:sldSz cx="9144000" cy="6858000" type="screen4x3"/>
  <p:notesSz cx="6858000" cy="9144000"/>
  <p:defaultTextStyle>
    <a:defPPr>
      <a:defRPr lang="en-GB"/>
    </a:defPPr>
    <a:lvl1pPr algn="l" rtl="0" fontAlgn="base">
      <a:spcBef>
        <a:spcPct val="0"/>
      </a:spcBef>
      <a:spcAft>
        <a:spcPct val="0"/>
      </a:spcAft>
      <a:defRPr sz="2200" kern="1200">
        <a:solidFill>
          <a:schemeClr val="tx1"/>
        </a:solidFill>
        <a:latin typeface="Comic Sans MS" pitchFamily="66" charset="0"/>
        <a:ea typeface="+mn-ea"/>
        <a:cs typeface="+mn-cs"/>
      </a:defRPr>
    </a:lvl1pPr>
    <a:lvl2pPr marL="457200" algn="l" rtl="0" fontAlgn="base">
      <a:spcBef>
        <a:spcPct val="0"/>
      </a:spcBef>
      <a:spcAft>
        <a:spcPct val="0"/>
      </a:spcAft>
      <a:defRPr sz="2200" kern="1200">
        <a:solidFill>
          <a:schemeClr val="tx1"/>
        </a:solidFill>
        <a:latin typeface="Comic Sans MS" pitchFamily="66" charset="0"/>
        <a:ea typeface="+mn-ea"/>
        <a:cs typeface="+mn-cs"/>
      </a:defRPr>
    </a:lvl2pPr>
    <a:lvl3pPr marL="914400" algn="l" rtl="0" fontAlgn="base">
      <a:spcBef>
        <a:spcPct val="0"/>
      </a:spcBef>
      <a:spcAft>
        <a:spcPct val="0"/>
      </a:spcAft>
      <a:defRPr sz="2200" kern="1200">
        <a:solidFill>
          <a:schemeClr val="tx1"/>
        </a:solidFill>
        <a:latin typeface="Comic Sans MS" pitchFamily="66" charset="0"/>
        <a:ea typeface="+mn-ea"/>
        <a:cs typeface="+mn-cs"/>
      </a:defRPr>
    </a:lvl3pPr>
    <a:lvl4pPr marL="1371600" algn="l" rtl="0" fontAlgn="base">
      <a:spcBef>
        <a:spcPct val="0"/>
      </a:spcBef>
      <a:spcAft>
        <a:spcPct val="0"/>
      </a:spcAft>
      <a:defRPr sz="2200" kern="1200">
        <a:solidFill>
          <a:schemeClr val="tx1"/>
        </a:solidFill>
        <a:latin typeface="Comic Sans MS" pitchFamily="66" charset="0"/>
        <a:ea typeface="+mn-ea"/>
        <a:cs typeface="+mn-cs"/>
      </a:defRPr>
    </a:lvl4pPr>
    <a:lvl5pPr marL="1828800" algn="l" rtl="0" fontAlgn="base">
      <a:spcBef>
        <a:spcPct val="0"/>
      </a:spcBef>
      <a:spcAft>
        <a:spcPct val="0"/>
      </a:spcAft>
      <a:defRPr sz="2200" kern="1200">
        <a:solidFill>
          <a:schemeClr val="tx1"/>
        </a:solidFill>
        <a:latin typeface="Comic Sans MS" pitchFamily="66" charset="0"/>
        <a:ea typeface="+mn-ea"/>
        <a:cs typeface="+mn-cs"/>
      </a:defRPr>
    </a:lvl5pPr>
    <a:lvl6pPr marL="2286000" algn="l" defTabSz="914400" rtl="0" eaLnBrk="1" latinLnBrk="0" hangingPunct="1">
      <a:defRPr sz="2200" kern="1200">
        <a:solidFill>
          <a:schemeClr val="tx1"/>
        </a:solidFill>
        <a:latin typeface="Comic Sans MS" pitchFamily="66" charset="0"/>
        <a:ea typeface="+mn-ea"/>
        <a:cs typeface="+mn-cs"/>
      </a:defRPr>
    </a:lvl6pPr>
    <a:lvl7pPr marL="2743200" algn="l" defTabSz="914400" rtl="0" eaLnBrk="1" latinLnBrk="0" hangingPunct="1">
      <a:defRPr sz="2200" kern="1200">
        <a:solidFill>
          <a:schemeClr val="tx1"/>
        </a:solidFill>
        <a:latin typeface="Comic Sans MS" pitchFamily="66" charset="0"/>
        <a:ea typeface="+mn-ea"/>
        <a:cs typeface="+mn-cs"/>
      </a:defRPr>
    </a:lvl7pPr>
    <a:lvl8pPr marL="3200400" algn="l" defTabSz="914400" rtl="0" eaLnBrk="1" latinLnBrk="0" hangingPunct="1">
      <a:defRPr sz="2200" kern="1200">
        <a:solidFill>
          <a:schemeClr val="tx1"/>
        </a:solidFill>
        <a:latin typeface="Comic Sans MS" pitchFamily="66" charset="0"/>
        <a:ea typeface="+mn-ea"/>
        <a:cs typeface="+mn-cs"/>
      </a:defRPr>
    </a:lvl8pPr>
    <a:lvl9pPr marL="3657600" algn="l" defTabSz="914400" rtl="0" eaLnBrk="1" latinLnBrk="0" hangingPunct="1">
      <a:defRPr sz="2200" kern="1200">
        <a:solidFill>
          <a:schemeClr val="tx1"/>
        </a:solidFill>
        <a:latin typeface="Comic Sans MS" pitchFamily="66"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a:srgbClr val="0000FF"/>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249" autoAdjust="0"/>
    <p:restoredTop sz="94660"/>
  </p:normalViewPr>
  <p:slideViewPr>
    <p:cSldViewPr>
      <p:cViewPr varScale="1">
        <p:scale>
          <a:sx n="78" d="100"/>
          <a:sy n="78" d="100"/>
        </p:scale>
        <p:origin x="1565" y="5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FEBE87D-EE7F-40B5-A88B-679493EC8006}" type="datetimeFigureOut">
              <a:rPr lang="en-GB" smtClean="0"/>
              <a:t>10/09/2025</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6564B21-BDCF-4214-A228-2AE776006548}" type="slidenum">
              <a:rPr lang="en-GB" smtClean="0"/>
              <a:t>‹#›</a:t>
            </a:fld>
            <a:endParaRPr lang="en-GB" dirty="0"/>
          </a:p>
        </p:txBody>
      </p:sp>
    </p:spTree>
    <p:extLst>
      <p:ext uri="{BB962C8B-B14F-4D97-AF65-F5344CB8AC3E}">
        <p14:creationId xmlns:p14="http://schemas.microsoft.com/office/powerpoint/2010/main" val="39044742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6564B21-BDCF-4214-A228-2AE776006548}" type="slidenum">
              <a:rPr lang="en-GB" smtClean="0"/>
              <a:t>4</a:t>
            </a:fld>
            <a:endParaRPr lang="en-GB" dirty="0"/>
          </a:p>
        </p:txBody>
      </p:sp>
    </p:spTree>
    <p:extLst>
      <p:ext uri="{BB962C8B-B14F-4D97-AF65-F5344CB8AC3E}">
        <p14:creationId xmlns:p14="http://schemas.microsoft.com/office/powerpoint/2010/main" val="24225105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pPr>
              <a:defRPr/>
            </a:pPr>
            <a:endParaRPr lang="en-GB" dirty="0"/>
          </a:p>
        </p:txBody>
      </p:sp>
      <p:sp>
        <p:nvSpPr>
          <p:cNvPr id="19" name="Footer Placeholder 18"/>
          <p:cNvSpPr>
            <a:spLocks noGrp="1"/>
          </p:cNvSpPr>
          <p:nvPr>
            <p:ph type="ftr" sz="quarter" idx="11"/>
          </p:nvPr>
        </p:nvSpPr>
        <p:spPr/>
        <p:txBody>
          <a:bodyPr/>
          <a:lstStyle/>
          <a:p>
            <a:pPr>
              <a:defRPr/>
            </a:pPr>
            <a:endParaRPr lang="en-GB" dirty="0"/>
          </a:p>
        </p:txBody>
      </p:sp>
      <p:sp>
        <p:nvSpPr>
          <p:cNvPr id="27" name="Slide Number Placeholder 26"/>
          <p:cNvSpPr>
            <a:spLocks noGrp="1"/>
          </p:cNvSpPr>
          <p:nvPr>
            <p:ph type="sldNum" sz="quarter" idx="12"/>
          </p:nvPr>
        </p:nvSpPr>
        <p:spPr/>
        <p:txBody>
          <a:bodyPr/>
          <a:lstStyle/>
          <a:p>
            <a:pPr>
              <a:defRPr/>
            </a:pPr>
            <a:fld id="{A974FA69-9593-4B0B-992C-BFE85F55E68C}" type="slidenum">
              <a:rPr lang="en-GB" smtClean="0"/>
              <a:pPr>
                <a:defRPr/>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endParaRPr lang="en-GB" dirty="0"/>
          </a:p>
        </p:txBody>
      </p:sp>
      <p:sp>
        <p:nvSpPr>
          <p:cNvPr id="5" name="Footer Placeholder 4"/>
          <p:cNvSpPr>
            <a:spLocks noGrp="1"/>
          </p:cNvSpPr>
          <p:nvPr>
            <p:ph type="ftr" sz="quarter" idx="11"/>
          </p:nvPr>
        </p:nvSpPr>
        <p:spPr/>
        <p:txBody>
          <a:bodyPr/>
          <a:lstStyle/>
          <a:p>
            <a:pPr>
              <a:defRPr/>
            </a:pPr>
            <a:endParaRPr lang="en-GB" dirty="0"/>
          </a:p>
        </p:txBody>
      </p:sp>
      <p:sp>
        <p:nvSpPr>
          <p:cNvPr id="6" name="Slide Number Placeholder 5"/>
          <p:cNvSpPr>
            <a:spLocks noGrp="1"/>
          </p:cNvSpPr>
          <p:nvPr>
            <p:ph type="sldNum" sz="quarter" idx="12"/>
          </p:nvPr>
        </p:nvSpPr>
        <p:spPr/>
        <p:txBody>
          <a:bodyPr/>
          <a:lstStyle/>
          <a:p>
            <a:pPr>
              <a:defRPr/>
            </a:pPr>
            <a:fld id="{C4CAC38E-2E63-40FE-8A4E-9DF0A7CC6BA9}" type="slidenum">
              <a:rPr lang="en-GB" smtClean="0"/>
              <a:pPr>
                <a:defRPr/>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pPr>
              <a:defRPr/>
            </a:pPr>
            <a:endParaRPr lang="en-GB" dirty="0"/>
          </a:p>
        </p:txBody>
      </p:sp>
      <p:sp>
        <p:nvSpPr>
          <p:cNvPr id="5" name="Footer Placeholder 4"/>
          <p:cNvSpPr>
            <a:spLocks noGrp="1"/>
          </p:cNvSpPr>
          <p:nvPr>
            <p:ph type="ftr" sz="quarter" idx="11"/>
          </p:nvPr>
        </p:nvSpPr>
        <p:spPr/>
        <p:txBody>
          <a:bodyPr/>
          <a:lstStyle/>
          <a:p>
            <a:pPr>
              <a:defRPr/>
            </a:pPr>
            <a:endParaRPr lang="en-GB" dirty="0"/>
          </a:p>
        </p:txBody>
      </p:sp>
      <p:sp>
        <p:nvSpPr>
          <p:cNvPr id="6" name="Slide Number Placeholder 5"/>
          <p:cNvSpPr>
            <a:spLocks noGrp="1"/>
          </p:cNvSpPr>
          <p:nvPr>
            <p:ph type="sldNum" sz="quarter" idx="12"/>
          </p:nvPr>
        </p:nvSpPr>
        <p:spPr/>
        <p:txBody>
          <a:bodyPr/>
          <a:lstStyle/>
          <a:p>
            <a:pPr>
              <a:defRPr/>
            </a:pPr>
            <a:fld id="{620AA519-95B7-4AA6-8EC9-08983C0AB841}" type="slidenum">
              <a:rPr lang="en-GB" smtClean="0"/>
              <a:pPr>
                <a:defRPr/>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pPr>
              <a:defRPr/>
            </a:pPr>
            <a:endParaRPr lang="en-GB" dirty="0"/>
          </a:p>
        </p:txBody>
      </p:sp>
      <p:sp>
        <p:nvSpPr>
          <p:cNvPr id="6" name="Footer Placeholder 5"/>
          <p:cNvSpPr>
            <a:spLocks noGrp="1"/>
          </p:cNvSpPr>
          <p:nvPr>
            <p:ph type="ftr" sz="quarter" idx="11"/>
          </p:nvPr>
        </p:nvSpPr>
        <p:spPr/>
        <p:txBody>
          <a:bodyPr/>
          <a:lstStyle/>
          <a:p>
            <a:pPr>
              <a:defRPr/>
            </a:pPr>
            <a:endParaRPr lang="en-GB" dirty="0"/>
          </a:p>
        </p:txBody>
      </p:sp>
      <p:sp>
        <p:nvSpPr>
          <p:cNvPr id="7" name="Slide Number Placeholder 6"/>
          <p:cNvSpPr>
            <a:spLocks noGrp="1"/>
          </p:cNvSpPr>
          <p:nvPr>
            <p:ph type="sldNum" sz="quarter" idx="12"/>
          </p:nvPr>
        </p:nvSpPr>
        <p:spPr/>
        <p:txBody>
          <a:bodyPr/>
          <a:lstStyle/>
          <a:p>
            <a:pPr>
              <a:defRPr/>
            </a:pPr>
            <a:fld id="{21D05005-078D-48F5-AEC2-959FAA7F982F}" type="slidenum">
              <a:rPr lang="en-GB" smtClean="0"/>
              <a:pPr>
                <a:defRPr/>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pPr>
              <a:defRPr/>
            </a:pPr>
            <a:endParaRPr lang="en-GB" dirty="0"/>
          </a:p>
        </p:txBody>
      </p:sp>
      <p:sp>
        <p:nvSpPr>
          <p:cNvPr id="8" name="Footer Placeholder 7"/>
          <p:cNvSpPr>
            <a:spLocks noGrp="1"/>
          </p:cNvSpPr>
          <p:nvPr>
            <p:ph type="ftr" sz="quarter" idx="11"/>
          </p:nvPr>
        </p:nvSpPr>
        <p:spPr/>
        <p:txBody>
          <a:bodyPr/>
          <a:lstStyle/>
          <a:p>
            <a:pPr>
              <a:defRPr/>
            </a:pPr>
            <a:endParaRPr lang="en-GB" dirty="0"/>
          </a:p>
        </p:txBody>
      </p:sp>
      <p:sp>
        <p:nvSpPr>
          <p:cNvPr id="9" name="Slide Number Placeholder 8"/>
          <p:cNvSpPr>
            <a:spLocks noGrp="1"/>
          </p:cNvSpPr>
          <p:nvPr>
            <p:ph type="sldNum" sz="quarter" idx="12"/>
          </p:nvPr>
        </p:nvSpPr>
        <p:spPr/>
        <p:txBody>
          <a:bodyPr/>
          <a:lstStyle/>
          <a:p>
            <a:pPr>
              <a:defRPr/>
            </a:pPr>
            <a:fld id="{BD73CB9A-2B07-4C8F-AE82-9A397FFE3222}" type="slidenum">
              <a:rPr lang="en-GB" smtClean="0"/>
              <a:pPr>
                <a:defRPr/>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pPr>
              <a:defRPr/>
            </a:pPr>
            <a:endParaRPr lang="en-GB" dirty="0"/>
          </a:p>
        </p:txBody>
      </p:sp>
      <p:sp>
        <p:nvSpPr>
          <p:cNvPr id="4" name="Footer Placeholder 3"/>
          <p:cNvSpPr>
            <a:spLocks noGrp="1"/>
          </p:cNvSpPr>
          <p:nvPr>
            <p:ph type="ftr" sz="quarter" idx="11"/>
          </p:nvPr>
        </p:nvSpPr>
        <p:spPr/>
        <p:txBody>
          <a:bodyPr/>
          <a:lstStyle/>
          <a:p>
            <a:pPr>
              <a:defRPr/>
            </a:pPr>
            <a:endParaRPr lang="en-GB" dirty="0"/>
          </a:p>
        </p:txBody>
      </p:sp>
      <p:sp>
        <p:nvSpPr>
          <p:cNvPr id="5" name="Slide Number Placeholder 4"/>
          <p:cNvSpPr>
            <a:spLocks noGrp="1"/>
          </p:cNvSpPr>
          <p:nvPr>
            <p:ph type="sldNum" sz="quarter" idx="12"/>
          </p:nvPr>
        </p:nvSpPr>
        <p:spPr/>
        <p:txBody>
          <a:bodyPr/>
          <a:lstStyle/>
          <a:p>
            <a:pPr>
              <a:defRPr/>
            </a:pPr>
            <a:fld id="{48BE2A45-BACD-4CD5-81F9-118B2E608766}" type="slidenum">
              <a:rPr lang="en-GB" smtClean="0"/>
              <a:pPr>
                <a:defRPr/>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GB" dirty="0"/>
          </a:p>
        </p:txBody>
      </p:sp>
      <p:sp>
        <p:nvSpPr>
          <p:cNvPr id="3" name="Footer Placeholder 2"/>
          <p:cNvSpPr>
            <a:spLocks noGrp="1"/>
          </p:cNvSpPr>
          <p:nvPr>
            <p:ph type="ftr" sz="quarter" idx="11"/>
          </p:nvPr>
        </p:nvSpPr>
        <p:spPr/>
        <p:txBody>
          <a:bodyPr/>
          <a:lstStyle/>
          <a:p>
            <a:pPr>
              <a:defRPr/>
            </a:pPr>
            <a:endParaRPr lang="en-GB" dirty="0"/>
          </a:p>
        </p:txBody>
      </p:sp>
      <p:sp>
        <p:nvSpPr>
          <p:cNvPr id="4" name="Slide Number Placeholder 3"/>
          <p:cNvSpPr>
            <a:spLocks noGrp="1"/>
          </p:cNvSpPr>
          <p:nvPr>
            <p:ph type="sldNum" sz="quarter" idx="12"/>
          </p:nvPr>
        </p:nvSpPr>
        <p:spPr/>
        <p:txBody>
          <a:bodyPr/>
          <a:lstStyle/>
          <a:p>
            <a:pPr>
              <a:defRPr/>
            </a:pPr>
            <a:fld id="{E02AAE50-233B-4A04-8172-4104501FDB92}" type="slidenum">
              <a:rPr lang="en-GB" smtClean="0"/>
              <a:pPr>
                <a:defRPr/>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pPr>
              <a:defRPr/>
            </a:pPr>
            <a:endParaRPr lang="en-GB" dirty="0"/>
          </a:p>
        </p:txBody>
      </p:sp>
      <p:sp>
        <p:nvSpPr>
          <p:cNvPr id="6" name="Footer Placeholder 5"/>
          <p:cNvSpPr>
            <a:spLocks noGrp="1"/>
          </p:cNvSpPr>
          <p:nvPr>
            <p:ph type="ftr" sz="quarter" idx="11"/>
          </p:nvPr>
        </p:nvSpPr>
        <p:spPr/>
        <p:txBody>
          <a:bodyPr/>
          <a:lstStyle/>
          <a:p>
            <a:pPr>
              <a:defRPr/>
            </a:pPr>
            <a:endParaRPr lang="en-GB" dirty="0"/>
          </a:p>
        </p:txBody>
      </p:sp>
      <p:sp>
        <p:nvSpPr>
          <p:cNvPr id="7" name="Slide Number Placeholder 6"/>
          <p:cNvSpPr>
            <a:spLocks noGrp="1"/>
          </p:cNvSpPr>
          <p:nvPr>
            <p:ph type="sldNum" sz="quarter" idx="12"/>
          </p:nvPr>
        </p:nvSpPr>
        <p:spPr/>
        <p:txBody>
          <a:bodyPr/>
          <a:lstStyle/>
          <a:p>
            <a:pPr>
              <a:defRPr/>
            </a:pPr>
            <a:fld id="{BB840499-E981-4816-BBE1-6C6DA1435AEC}" type="slidenum">
              <a:rPr lang="en-GB" smtClean="0"/>
              <a:pPr>
                <a:defRPr/>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pPr>
              <a:defRPr/>
            </a:pPr>
            <a:endParaRPr lang="en-GB" dirty="0"/>
          </a:p>
        </p:txBody>
      </p:sp>
      <p:sp>
        <p:nvSpPr>
          <p:cNvPr id="6" name="Footer Placeholder 5"/>
          <p:cNvSpPr>
            <a:spLocks noGrp="1"/>
          </p:cNvSpPr>
          <p:nvPr>
            <p:ph type="ftr" sz="quarter" idx="11"/>
          </p:nvPr>
        </p:nvSpPr>
        <p:spPr/>
        <p:txBody>
          <a:bodyPr/>
          <a:lstStyle/>
          <a:p>
            <a:pPr>
              <a:defRPr/>
            </a:pPr>
            <a:endParaRPr lang="en-GB" dirty="0"/>
          </a:p>
        </p:txBody>
      </p:sp>
      <p:sp>
        <p:nvSpPr>
          <p:cNvPr id="7" name="Slide Number Placeholder 6"/>
          <p:cNvSpPr>
            <a:spLocks noGrp="1"/>
          </p:cNvSpPr>
          <p:nvPr>
            <p:ph type="sldNum" sz="quarter" idx="12"/>
          </p:nvPr>
        </p:nvSpPr>
        <p:spPr>
          <a:xfrm>
            <a:off x="8077200" y="6356350"/>
            <a:ext cx="609600" cy="365125"/>
          </a:xfrm>
        </p:spPr>
        <p:txBody>
          <a:bodyPr/>
          <a:lstStyle/>
          <a:p>
            <a:pPr>
              <a:defRPr/>
            </a:pPr>
            <a:fld id="{1146174E-77DD-4BAE-8104-0F521F2E38D2}" type="slidenum">
              <a:rPr lang="en-GB" smtClean="0"/>
              <a:pPr>
                <a:defRPr/>
              </a:pPr>
              <a:t>‹#›</a:t>
            </a:fld>
            <a:endParaRPr lang="en-GB" dirty="0"/>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dirty="0"/>
              <a:t>Click icon to add picture</a:t>
            </a:r>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endParaRPr lang="en-GB" dirty="0"/>
          </a:p>
        </p:txBody>
      </p:sp>
      <p:sp>
        <p:nvSpPr>
          <p:cNvPr id="5" name="Footer Placeholder 4"/>
          <p:cNvSpPr>
            <a:spLocks noGrp="1"/>
          </p:cNvSpPr>
          <p:nvPr>
            <p:ph type="ftr" sz="quarter" idx="11"/>
          </p:nvPr>
        </p:nvSpPr>
        <p:spPr/>
        <p:txBody>
          <a:bodyPr/>
          <a:lstStyle/>
          <a:p>
            <a:pPr>
              <a:defRPr/>
            </a:pPr>
            <a:endParaRPr lang="en-GB" dirty="0"/>
          </a:p>
        </p:txBody>
      </p:sp>
      <p:sp>
        <p:nvSpPr>
          <p:cNvPr id="6" name="Slide Number Placeholder 5"/>
          <p:cNvSpPr>
            <a:spLocks noGrp="1"/>
          </p:cNvSpPr>
          <p:nvPr>
            <p:ph type="sldNum" sz="quarter" idx="12"/>
          </p:nvPr>
        </p:nvSpPr>
        <p:spPr/>
        <p:txBody>
          <a:bodyPr/>
          <a:lstStyle/>
          <a:p>
            <a:pPr>
              <a:defRPr/>
            </a:pPr>
            <a:fld id="{E8B674C1-3DBD-41BF-A19E-96414FFC6D98}" type="slidenum">
              <a:rPr lang="en-GB" smtClean="0"/>
              <a:pPr>
                <a:defRPr/>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endParaRPr lang="en-GB" dirty="0"/>
          </a:p>
        </p:txBody>
      </p:sp>
      <p:sp>
        <p:nvSpPr>
          <p:cNvPr id="5" name="Footer Placeholder 4"/>
          <p:cNvSpPr>
            <a:spLocks noGrp="1"/>
          </p:cNvSpPr>
          <p:nvPr>
            <p:ph type="ftr" sz="quarter" idx="11"/>
          </p:nvPr>
        </p:nvSpPr>
        <p:spPr/>
        <p:txBody>
          <a:bodyPr/>
          <a:lstStyle/>
          <a:p>
            <a:pPr>
              <a:defRPr/>
            </a:pPr>
            <a:endParaRPr lang="en-GB" dirty="0"/>
          </a:p>
        </p:txBody>
      </p:sp>
      <p:sp>
        <p:nvSpPr>
          <p:cNvPr id="6" name="Slide Number Placeholder 5"/>
          <p:cNvSpPr>
            <a:spLocks noGrp="1"/>
          </p:cNvSpPr>
          <p:nvPr>
            <p:ph type="sldNum" sz="quarter" idx="12"/>
          </p:nvPr>
        </p:nvSpPr>
        <p:spPr/>
        <p:txBody>
          <a:bodyPr/>
          <a:lstStyle/>
          <a:p>
            <a:pPr>
              <a:defRPr/>
            </a:pPr>
            <a:fld id="{2DEAF2BE-FC4F-47E0-9F5D-41EDC1A7C8AF}" type="slidenum">
              <a:rPr lang="en-GB" smtClean="0"/>
              <a:pPr>
                <a:defRPr/>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en-GB" dirty="0"/>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en-GB" dirty="0"/>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51818F6A-5550-4854-AA09-780FFA171090}" type="slidenum">
              <a:rPr lang="en-GB" smtClean="0"/>
              <a:pPr>
                <a:defRPr/>
              </a:pPr>
              <a:t>‹#›</a:t>
            </a:fld>
            <a:endParaRPr lang="en-GB" dirty="0"/>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gr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jpeg"/></Relationships>
</file>

<file path=ppt/slides/_rels/slide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3"/>
          <p:cNvSpPr>
            <a:spLocks noChangeArrowheads="1"/>
          </p:cNvSpPr>
          <p:nvPr/>
        </p:nvSpPr>
        <p:spPr bwMode="auto">
          <a:xfrm>
            <a:off x="0" y="3000375"/>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200">
                <a:solidFill>
                  <a:schemeClr val="tx1"/>
                </a:solidFill>
                <a:latin typeface="Comic Sans MS" pitchFamily="66" charset="0"/>
              </a:defRPr>
            </a:lvl1pPr>
            <a:lvl2pPr marL="742950" indent="-285750" eaLnBrk="0" hangingPunct="0">
              <a:defRPr sz="2200">
                <a:solidFill>
                  <a:schemeClr val="tx1"/>
                </a:solidFill>
                <a:latin typeface="Comic Sans MS" pitchFamily="66" charset="0"/>
              </a:defRPr>
            </a:lvl2pPr>
            <a:lvl3pPr marL="1143000" indent="-228600" eaLnBrk="0" hangingPunct="0">
              <a:defRPr sz="2200">
                <a:solidFill>
                  <a:schemeClr val="tx1"/>
                </a:solidFill>
                <a:latin typeface="Comic Sans MS" pitchFamily="66" charset="0"/>
              </a:defRPr>
            </a:lvl3pPr>
            <a:lvl4pPr marL="1600200" indent="-228600" eaLnBrk="0" hangingPunct="0">
              <a:defRPr sz="2200">
                <a:solidFill>
                  <a:schemeClr val="tx1"/>
                </a:solidFill>
                <a:latin typeface="Comic Sans MS" pitchFamily="66" charset="0"/>
              </a:defRPr>
            </a:lvl4pPr>
            <a:lvl5pPr marL="2057400" indent="-228600" eaLnBrk="0" hangingPunct="0">
              <a:defRPr sz="2200">
                <a:solidFill>
                  <a:schemeClr val="tx1"/>
                </a:solidFill>
                <a:latin typeface="Comic Sans MS" pitchFamily="66" charset="0"/>
              </a:defRPr>
            </a:lvl5pPr>
            <a:lvl6pPr marL="2514600" indent="-228600" eaLnBrk="0" fontAlgn="base" hangingPunct="0">
              <a:spcBef>
                <a:spcPct val="0"/>
              </a:spcBef>
              <a:spcAft>
                <a:spcPct val="0"/>
              </a:spcAft>
              <a:defRPr sz="2200">
                <a:solidFill>
                  <a:schemeClr val="tx1"/>
                </a:solidFill>
                <a:latin typeface="Comic Sans MS" pitchFamily="66" charset="0"/>
              </a:defRPr>
            </a:lvl6pPr>
            <a:lvl7pPr marL="2971800" indent="-228600" eaLnBrk="0" fontAlgn="base" hangingPunct="0">
              <a:spcBef>
                <a:spcPct val="0"/>
              </a:spcBef>
              <a:spcAft>
                <a:spcPct val="0"/>
              </a:spcAft>
              <a:defRPr sz="2200">
                <a:solidFill>
                  <a:schemeClr val="tx1"/>
                </a:solidFill>
                <a:latin typeface="Comic Sans MS" pitchFamily="66" charset="0"/>
              </a:defRPr>
            </a:lvl7pPr>
            <a:lvl8pPr marL="3429000" indent="-228600" eaLnBrk="0" fontAlgn="base" hangingPunct="0">
              <a:spcBef>
                <a:spcPct val="0"/>
              </a:spcBef>
              <a:spcAft>
                <a:spcPct val="0"/>
              </a:spcAft>
              <a:defRPr sz="2200">
                <a:solidFill>
                  <a:schemeClr val="tx1"/>
                </a:solidFill>
                <a:latin typeface="Comic Sans MS" pitchFamily="66" charset="0"/>
              </a:defRPr>
            </a:lvl8pPr>
            <a:lvl9pPr marL="3886200" indent="-228600" eaLnBrk="0" fontAlgn="base" hangingPunct="0">
              <a:spcBef>
                <a:spcPct val="0"/>
              </a:spcBef>
              <a:spcAft>
                <a:spcPct val="0"/>
              </a:spcAft>
              <a:defRPr sz="2200">
                <a:solidFill>
                  <a:schemeClr val="tx1"/>
                </a:solidFill>
                <a:latin typeface="Comic Sans MS" pitchFamily="66" charset="0"/>
              </a:defRPr>
            </a:lvl9pPr>
          </a:lstStyle>
          <a:p>
            <a:pPr eaLnBrk="1" hangingPunct="1"/>
            <a:endParaRPr lang="en-US" altLang="en-US" dirty="0"/>
          </a:p>
        </p:txBody>
      </p:sp>
      <p:sp>
        <p:nvSpPr>
          <p:cNvPr id="2052" name="TextBox 5"/>
          <p:cNvSpPr txBox="1">
            <a:spLocks noChangeArrowheads="1"/>
          </p:cNvSpPr>
          <p:nvPr/>
        </p:nvSpPr>
        <p:spPr bwMode="auto">
          <a:xfrm>
            <a:off x="1300182" y="6070423"/>
            <a:ext cx="692943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a:solidFill>
                  <a:schemeClr val="tx1"/>
                </a:solidFill>
                <a:latin typeface="Comic Sans MS" pitchFamily="66" charset="0"/>
              </a:defRPr>
            </a:lvl1pPr>
            <a:lvl2pPr marL="742950" indent="-285750" eaLnBrk="0" hangingPunct="0">
              <a:defRPr sz="2200">
                <a:solidFill>
                  <a:schemeClr val="tx1"/>
                </a:solidFill>
                <a:latin typeface="Comic Sans MS" pitchFamily="66" charset="0"/>
              </a:defRPr>
            </a:lvl2pPr>
            <a:lvl3pPr marL="1143000" indent="-228600" eaLnBrk="0" hangingPunct="0">
              <a:defRPr sz="2200">
                <a:solidFill>
                  <a:schemeClr val="tx1"/>
                </a:solidFill>
                <a:latin typeface="Comic Sans MS" pitchFamily="66" charset="0"/>
              </a:defRPr>
            </a:lvl3pPr>
            <a:lvl4pPr marL="1600200" indent="-228600" eaLnBrk="0" hangingPunct="0">
              <a:defRPr sz="2200">
                <a:solidFill>
                  <a:schemeClr val="tx1"/>
                </a:solidFill>
                <a:latin typeface="Comic Sans MS" pitchFamily="66" charset="0"/>
              </a:defRPr>
            </a:lvl4pPr>
            <a:lvl5pPr marL="2057400" indent="-228600" eaLnBrk="0" hangingPunct="0">
              <a:defRPr sz="2200">
                <a:solidFill>
                  <a:schemeClr val="tx1"/>
                </a:solidFill>
                <a:latin typeface="Comic Sans MS" pitchFamily="66" charset="0"/>
              </a:defRPr>
            </a:lvl5pPr>
            <a:lvl6pPr marL="2514600" indent="-228600" eaLnBrk="0" fontAlgn="base" hangingPunct="0">
              <a:spcBef>
                <a:spcPct val="0"/>
              </a:spcBef>
              <a:spcAft>
                <a:spcPct val="0"/>
              </a:spcAft>
              <a:defRPr sz="2200">
                <a:solidFill>
                  <a:schemeClr val="tx1"/>
                </a:solidFill>
                <a:latin typeface="Comic Sans MS" pitchFamily="66" charset="0"/>
              </a:defRPr>
            </a:lvl6pPr>
            <a:lvl7pPr marL="2971800" indent="-228600" eaLnBrk="0" fontAlgn="base" hangingPunct="0">
              <a:spcBef>
                <a:spcPct val="0"/>
              </a:spcBef>
              <a:spcAft>
                <a:spcPct val="0"/>
              </a:spcAft>
              <a:defRPr sz="2200">
                <a:solidFill>
                  <a:schemeClr val="tx1"/>
                </a:solidFill>
                <a:latin typeface="Comic Sans MS" pitchFamily="66" charset="0"/>
              </a:defRPr>
            </a:lvl7pPr>
            <a:lvl8pPr marL="3429000" indent="-228600" eaLnBrk="0" fontAlgn="base" hangingPunct="0">
              <a:spcBef>
                <a:spcPct val="0"/>
              </a:spcBef>
              <a:spcAft>
                <a:spcPct val="0"/>
              </a:spcAft>
              <a:defRPr sz="2200">
                <a:solidFill>
                  <a:schemeClr val="tx1"/>
                </a:solidFill>
                <a:latin typeface="Comic Sans MS" pitchFamily="66" charset="0"/>
              </a:defRPr>
            </a:lvl8pPr>
            <a:lvl9pPr marL="3886200" indent="-228600" eaLnBrk="0" fontAlgn="base" hangingPunct="0">
              <a:spcBef>
                <a:spcPct val="0"/>
              </a:spcBef>
              <a:spcAft>
                <a:spcPct val="0"/>
              </a:spcAft>
              <a:defRPr sz="2200">
                <a:solidFill>
                  <a:schemeClr val="tx1"/>
                </a:solidFill>
                <a:latin typeface="Comic Sans MS" pitchFamily="66" charset="0"/>
              </a:defRPr>
            </a:lvl9pPr>
          </a:lstStyle>
          <a:p>
            <a:pPr algn="ctr" eaLnBrk="1" hangingPunct="1"/>
            <a:r>
              <a:rPr lang="en-GB" altLang="en-US" sz="3600" dirty="0"/>
              <a:t>Welcome to 5B Willow</a:t>
            </a:r>
          </a:p>
        </p:txBody>
      </p:sp>
      <p:sp>
        <p:nvSpPr>
          <p:cNvPr id="2" name="Rectangle 1"/>
          <p:cNvSpPr/>
          <p:nvPr/>
        </p:nvSpPr>
        <p:spPr>
          <a:xfrm>
            <a:off x="-102442" y="954486"/>
            <a:ext cx="9246442" cy="923330"/>
          </a:xfrm>
          <a:prstGeom prst="rect">
            <a:avLst/>
          </a:prstGeom>
          <a:noFill/>
        </p:spPr>
        <p:txBody>
          <a:bodyPr wrap="none" lIns="91440" tIns="45720" rIns="91440" bIns="45720">
            <a:spAutoFit/>
          </a:bodyPr>
          <a:lstStyle/>
          <a:p>
            <a:pPr algn="ctr"/>
            <a:r>
              <a:rPr lang="en-US" sz="5400" b="1" cap="none"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St Andrew’s Junior School</a:t>
            </a:r>
          </a:p>
        </p:txBody>
      </p:sp>
      <p:pic>
        <p:nvPicPr>
          <p:cNvPr id="1026" name="Picture 2" descr="P:\Staff\School badge\2018-Transparen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32503" y="1910864"/>
            <a:ext cx="4104456" cy="416799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3573016"/>
            <a:ext cx="8640960" cy="3168352"/>
          </a:xfrm>
        </p:spPr>
        <p:txBody>
          <a:bodyPr/>
          <a:lstStyle/>
          <a:p>
            <a:pPr marL="0" indent="0">
              <a:buNone/>
            </a:pPr>
            <a:r>
              <a:rPr lang="en-GB" sz="2400" dirty="0">
                <a:latin typeface="Comic Sans MS" panose="030F0702030302020204" pitchFamily="66" charset="0"/>
              </a:rPr>
              <a:t>We hope you are well rested after the summer break and are looking forward to Year 5 at St. Andrew’s. </a:t>
            </a:r>
          </a:p>
          <a:p>
            <a:pPr marL="0" indent="0">
              <a:buNone/>
            </a:pPr>
            <a:endParaRPr lang="en-GB" sz="2400" dirty="0">
              <a:latin typeface="Comic Sans MS" panose="030F0702030302020204" pitchFamily="66" charset="0"/>
            </a:endParaRPr>
          </a:p>
          <a:p>
            <a:pPr marL="0" indent="0">
              <a:buNone/>
            </a:pPr>
            <a:r>
              <a:rPr lang="en-GB" sz="2400" dirty="0">
                <a:latin typeface="Comic Sans MS" panose="030F0702030302020204" pitchFamily="66" charset="0"/>
              </a:rPr>
              <a:t>We are excited about the year ahead and getting to know your children. The aim of the next few weeks is to settle the children into any new routines and to ensure that they are happy and comfortable in their new classes. </a:t>
            </a:r>
          </a:p>
          <a:p>
            <a:pPr marL="0" indent="0">
              <a:buNone/>
            </a:pPr>
            <a:endParaRPr lang="en-GB" sz="2400" dirty="0">
              <a:latin typeface="Comic Sans MS" panose="030F0702030302020204" pitchFamily="66" charset="0"/>
            </a:endParaRPr>
          </a:p>
        </p:txBody>
      </p:sp>
      <p:pic>
        <p:nvPicPr>
          <p:cNvPr id="2050" name="Picture 2" descr="Welcome back Year 1 – Parkside Community Primary Scho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980728"/>
            <a:ext cx="3744416" cy="2491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73930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74440" y="836712"/>
            <a:ext cx="8435323" cy="1107996"/>
          </a:xfrm>
          <a:prstGeom prst="rect">
            <a:avLst/>
          </a:prstGeom>
          <a:noFill/>
        </p:spPr>
        <p:txBody>
          <a:bodyPr wrap="none" rtlCol="0">
            <a:spAutoFit/>
          </a:bodyPr>
          <a:lstStyle/>
          <a:p>
            <a:r>
              <a:rPr lang="en-US" dirty="0"/>
              <a:t>Year 5 Teachers: </a:t>
            </a:r>
          </a:p>
          <a:p>
            <a:endParaRPr lang="en-US" dirty="0"/>
          </a:p>
          <a:p>
            <a:r>
              <a:rPr lang="en-US" dirty="0" err="1"/>
              <a:t>Mrs</a:t>
            </a:r>
            <a:r>
              <a:rPr lang="en-US" dirty="0"/>
              <a:t> Bunning     Miss Lodge/</a:t>
            </a:r>
            <a:r>
              <a:rPr lang="en-US" dirty="0" err="1"/>
              <a:t>Mrs</a:t>
            </a:r>
            <a:r>
              <a:rPr lang="en-US" dirty="0"/>
              <a:t> Kittridge            </a:t>
            </a:r>
            <a:r>
              <a:rPr lang="en-US" dirty="0" err="1"/>
              <a:t>Mr</a:t>
            </a:r>
            <a:r>
              <a:rPr lang="en-US" dirty="0"/>
              <a:t> Kendrick  </a:t>
            </a:r>
            <a:endParaRPr lang="en-GB" dirty="0"/>
          </a:p>
        </p:txBody>
      </p:sp>
      <p:sp>
        <p:nvSpPr>
          <p:cNvPr id="13" name="TextBox 12"/>
          <p:cNvSpPr txBox="1"/>
          <p:nvPr/>
        </p:nvSpPr>
        <p:spPr>
          <a:xfrm>
            <a:off x="396549" y="3789040"/>
            <a:ext cx="8318303" cy="1107996"/>
          </a:xfrm>
          <a:prstGeom prst="rect">
            <a:avLst/>
          </a:prstGeom>
          <a:noFill/>
        </p:spPr>
        <p:txBody>
          <a:bodyPr wrap="none" rtlCol="0">
            <a:spAutoFit/>
          </a:bodyPr>
          <a:lstStyle/>
          <a:p>
            <a:r>
              <a:rPr lang="en-US" dirty="0"/>
              <a:t>Learning support staff:</a:t>
            </a:r>
          </a:p>
          <a:p>
            <a:endParaRPr lang="en-US" dirty="0"/>
          </a:p>
          <a:p>
            <a:r>
              <a:rPr lang="en-US" dirty="0" err="1"/>
              <a:t>Mrs</a:t>
            </a:r>
            <a:r>
              <a:rPr lang="en-US" dirty="0"/>
              <a:t> Haines        </a:t>
            </a:r>
            <a:r>
              <a:rPr lang="en-US" dirty="0" err="1"/>
              <a:t>Mrs</a:t>
            </a:r>
            <a:r>
              <a:rPr lang="en-US" dirty="0"/>
              <a:t> Clarke     </a:t>
            </a:r>
            <a:r>
              <a:rPr lang="en-US" dirty="0" err="1"/>
              <a:t>Mrs</a:t>
            </a:r>
            <a:r>
              <a:rPr lang="en-US" dirty="0"/>
              <a:t> Chapman  </a:t>
            </a:r>
            <a:r>
              <a:rPr lang="en-US" dirty="0" err="1"/>
              <a:t>Mrs</a:t>
            </a:r>
            <a:r>
              <a:rPr lang="en-US" dirty="0"/>
              <a:t> Hodgkinson </a:t>
            </a:r>
            <a:endParaRPr lang="en-GB" dirty="0"/>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99792" y="4878992"/>
            <a:ext cx="1333333" cy="1714286"/>
          </a:xfrm>
          <a:prstGeom prst="rect">
            <a:avLst/>
          </a:prstGeom>
        </p:spPr>
      </p:pic>
      <p:pic>
        <p:nvPicPr>
          <p:cNvPr id="3" name="Picture 2" descr="A person in a black shirt&#10;&#10;AI-generated content may be incorrect.">
            <a:extLst>
              <a:ext uri="{FF2B5EF4-FFF2-40B4-BE49-F238E27FC236}">
                <a16:creationId xmlns:a16="http://schemas.microsoft.com/office/drawing/2014/main" id="{A353C32F-6A40-515D-200C-DCAD5302EDE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82583" y="1993687"/>
            <a:ext cx="1333333" cy="1714286"/>
          </a:xfrm>
          <a:prstGeom prst="rect">
            <a:avLst/>
          </a:prstGeom>
        </p:spPr>
      </p:pic>
      <p:pic>
        <p:nvPicPr>
          <p:cNvPr id="5" name="Picture 4" descr="A person with long hair wearing a checkered shirt&#10;&#10;AI-generated content may be incorrect.">
            <a:extLst>
              <a:ext uri="{FF2B5EF4-FFF2-40B4-BE49-F238E27FC236}">
                <a16:creationId xmlns:a16="http://schemas.microsoft.com/office/drawing/2014/main" id="{E4583320-50C8-C64B-CAA7-721DAD2849C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1560" y="2009731"/>
            <a:ext cx="1333333" cy="1714286"/>
          </a:xfrm>
          <a:prstGeom prst="rect">
            <a:avLst/>
          </a:prstGeom>
        </p:spPr>
      </p:pic>
      <p:pic>
        <p:nvPicPr>
          <p:cNvPr id="7" name="Picture 6" descr="A person in a blue sweater&#10;&#10;AI-generated content may be incorrect.">
            <a:extLst>
              <a:ext uri="{FF2B5EF4-FFF2-40B4-BE49-F238E27FC236}">
                <a16:creationId xmlns:a16="http://schemas.microsoft.com/office/drawing/2014/main" id="{74DA6C8A-50A7-9595-5AE3-2BC084E2910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20272" y="1983855"/>
            <a:ext cx="1333333" cy="1714286"/>
          </a:xfrm>
          <a:prstGeom prst="rect">
            <a:avLst/>
          </a:prstGeom>
        </p:spPr>
      </p:pic>
      <p:pic>
        <p:nvPicPr>
          <p:cNvPr id="15" name="Picture 14" descr="A person with long hair smiling&#10;&#10;AI-generated content may be incorrect.">
            <a:extLst>
              <a:ext uri="{FF2B5EF4-FFF2-40B4-BE49-F238E27FC236}">
                <a16:creationId xmlns:a16="http://schemas.microsoft.com/office/drawing/2014/main" id="{31A4D4C9-0963-2EC3-EB7B-2F3EF98693A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81674" y="4878992"/>
            <a:ext cx="1333333" cy="1714286"/>
          </a:xfrm>
          <a:prstGeom prst="rect">
            <a:avLst/>
          </a:prstGeom>
        </p:spPr>
      </p:pic>
      <p:pic>
        <p:nvPicPr>
          <p:cNvPr id="21" name="Picture 20" descr="A person with long hair smiling&#10;&#10;AI-generated content may be incorrect.">
            <a:extLst>
              <a:ext uri="{FF2B5EF4-FFF2-40B4-BE49-F238E27FC236}">
                <a16:creationId xmlns:a16="http://schemas.microsoft.com/office/drawing/2014/main" id="{5BE0E1B5-865C-1B57-8F5E-9F6C190F3AF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075819" y="1977825"/>
            <a:ext cx="1333333" cy="1714286"/>
          </a:xfrm>
          <a:prstGeom prst="rect">
            <a:avLst/>
          </a:prstGeom>
        </p:spPr>
      </p:pic>
      <p:pic>
        <p:nvPicPr>
          <p:cNvPr id="23" name="Picture 22" descr="A close-up of a person&#10;&#10;AI-generated content may be incorrect.">
            <a:extLst>
              <a:ext uri="{FF2B5EF4-FFF2-40B4-BE49-F238E27FC236}">
                <a16:creationId xmlns:a16="http://schemas.microsoft.com/office/drawing/2014/main" id="{9314840C-D8A1-D8D6-C94C-D9CD8CC2C977}"/>
              </a:ext>
            </a:extLst>
          </p:cNvPr>
          <p:cNvPicPr>
            <a:picLocks noChangeAspect="1"/>
          </p:cNvPicPr>
          <p:nvPr/>
        </p:nvPicPr>
        <p:blipFill>
          <a:blip r:embed="rId8" cstate="print">
            <a:extLst>
              <a:ext uri="{28A0092B-C50C-407E-A947-70E740481C1C}">
                <a14:useLocalDpi xmlns:a14="http://schemas.microsoft.com/office/drawing/2010/main" val="0"/>
              </a:ext>
            </a:extLst>
          </a:blip>
          <a:srcRect l="16138" r="13775"/>
          <a:stretch>
            <a:fillRect/>
          </a:stretch>
        </p:blipFill>
        <p:spPr>
          <a:xfrm>
            <a:off x="6804248" y="5019502"/>
            <a:ext cx="1333333" cy="1426807"/>
          </a:xfrm>
          <a:prstGeom prst="rect">
            <a:avLst/>
          </a:prstGeom>
        </p:spPr>
      </p:pic>
      <p:pic>
        <p:nvPicPr>
          <p:cNvPr id="25" name="Picture 24">
            <a:extLst>
              <a:ext uri="{FF2B5EF4-FFF2-40B4-BE49-F238E27FC236}">
                <a16:creationId xmlns:a16="http://schemas.microsoft.com/office/drawing/2014/main" id="{97C61EBE-FF9F-C04C-6458-D36B6A2E95C2}"/>
              </a:ext>
            </a:extLst>
          </p:cNvPr>
          <p:cNvPicPr>
            <a:picLocks noChangeAspect="1"/>
          </p:cNvPicPr>
          <p:nvPr/>
        </p:nvPicPr>
        <p:blipFill>
          <a:blip r:embed="rId9"/>
          <a:stretch>
            <a:fillRect/>
          </a:stretch>
        </p:blipFill>
        <p:spPr>
          <a:xfrm>
            <a:off x="4684644" y="4878992"/>
            <a:ext cx="1449015" cy="177102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5447" y="476672"/>
            <a:ext cx="8229600" cy="866360"/>
          </a:xfrm>
        </p:spPr>
        <p:txBody>
          <a:bodyPr/>
          <a:lstStyle/>
          <a:p>
            <a:r>
              <a:rPr lang="en-GB" dirty="0">
                <a:latin typeface="Comic Sans MS" panose="030F0702030302020204" pitchFamily="66" charset="0"/>
              </a:rPr>
              <a:t>About me</a:t>
            </a:r>
          </a:p>
        </p:txBody>
      </p:sp>
      <p:sp>
        <p:nvSpPr>
          <p:cNvPr id="3" name="Content Placeholder 2"/>
          <p:cNvSpPr>
            <a:spLocks noGrp="1"/>
          </p:cNvSpPr>
          <p:nvPr>
            <p:ph idx="1"/>
          </p:nvPr>
        </p:nvSpPr>
        <p:spPr>
          <a:xfrm>
            <a:off x="508354" y="908720"/>
            <a:ext cx="8229600" cy="4896544"/>
          </a:xfrm>
        </p:spPr>
        <p:txBody>
          <a:bodyPr>
            <a:normAutofit/>
          </a:bodyPr>
          <a:lstStyle/>
          <a:p>
            <a:pPr marL="0" indent="0" algn="ctr">
              <a:buNone/>
            </a:pPr>
            <a:r>
              <a:rPr lang="en-GB" sz="2800" dirty="0">
                <a:latin typeface="Comic Sans MS" panose="030F0702030302020204" pitchFamily="66" charset="0"/>
              </a:rPr>
              <a:t>Mrs Bunning </a:t>
            </a:r>
          </a:p>
          <a:p>
            <a:pPr marL="0" indent="0" algn="ctr">
              <a:buNone/>
            </a:pPr>
            <a:r>
              <a:rPr lang="en-GB" sz="2000" dirty="0">
                <a:latin typeface="Comic Sans MS" panose="030F0702030302020204" pitchFamily="66" charset="0"/>
              </a:rPr>
              <a:t>I am in my ninth year of teaching and have worked at St Andrew’s for over 7 years, teaching in years 3, 4 and 5.</a:t>
            </a:r>
          </a:p>
          <a:p>
            <a:pPr marL="0" indent="0" algn="ctr">
              <a:buNone/>
            </a:pPr>
            <a:r>
              <a:rPr lang="en-GB" sz="2000" dirty="0">
                <a:latin typeface="Comic Sans MS" panose="030F0702030302020204" pitchFamily="66" charset="0"/>
              </a:rPr>
              <a:t>I love music – listening to and performing, especially singing.</a:t>
            </a:r>
          </a:p>
          <a:p>
            <a:pPr marL="0" indent="0" algn="ctr">
              <a:buNone/>
            </a:pPr>
            <a:r>
              <a:rPr lang="en-GB" sz="2000" dirty="0">
                <a:latin typeface="Comic Sans MS" panose="030F0702030302020204" pitchFamily="66" charset="0"/>
              </a:rPr>
              <a:t>I spend most of my spare time doing some form of exercise, swimming or in the gym!</a:t>
            </a:r>
          </a:p>
          <a:p>
            <a:pPr marL="0" indent="0" algn="ctr">
              <a:buNone/>
            </a:pPr>
            <a:endParaRPr lang="en-GB" sz="2000" dirty="0">
              <a:latin typeface="Comic Sans MS" panose="030F0702030302020204" pitchFamily="66" charset="0"/>
            </a:endParaRPr>
          </a:p>
          <a:p>
            <a:pPr marL="0" indent="0" algn="ctr">
              <a:buNone/>
            </a:pPr>
            <a:endParaRPr lang="en-GB" sz="2000" dirty="0">
              <a:latin typeface="Comic Sans MS" panose="030F0702030302020204" pitchFamily="66" charset="0"/>
            </a:endParaRPr>
          </a:p>
          <a:p>
            <a:pPr marL="0" indent="0" algn="ctr">
              <a:buNone/>
            </a:pPr>
            <a:endParaRPr lang="en-GB" sz="2000" dirty="0">
              <a:latin typeface="Comic Sans MS" panose="030F0702030302020204" pitchFamily="66" charset="0"/>
            </a:endParaRPr>
          </a:p>
        </p:txBody>
      </p:sp>
      <p:pic>
        <p:nvPicPr>
          <p:cNvPr id="7" name="Picture 6" descr="A group of people posing for a photo&#10;&#10;AI-generated content may be incorrect.">
            <a:extLst>
              <a:ext uri="{FF2B5EF4-FFF2-40B4-BE49-F238E27FC236}">
                <a16:creationId xmlns:a16="http://schemas.microsoft.com/office/drawing/2014/main" id="{C6F1054F-05FC-0D21-C044-D3083CB06752}"/>
              </a:ext>
            </a:extLst>
          </p:cNvPr>
          <p:cNvPicPr>
            <a:picLocks noChangeAspect="1"/>
          </p:cNvPicPr>
          <p:nvPr/>
        </p:nvPicPr>
        <p:blipFill>
          <a:blip r:embed="rId3" cstate="print">
            <a:extLst>
              <a:ext uri="{28A0092B-C50C-407E-A947-70E740481C1C}">
                <a14:useLocalDpi xmlns:a14="http://schemas.microsoft.com/office/drawing/2010/main" val="0"/>
              </a:ext>
            </a:extLst>
          </a:blip>
          <a:srcRect l="18500" t="28739" r="21650"/>
          <a:stretch>
            <a:fillRect/>
          </a:stretch>
        </p:blipFill>
        <p:spPr>
          <a:xfrm>
            <a:off x="107504" y="3734965"/>
            <a:ext cx="3716228" cy="2950063"/>
          </a:xfrm>
          <a:prstGeom prst="rect">
            <a:avLst/>
          </a:prstGeom>
        </p:spPr>
      </p:pic>
      <p:pic>
        <p:nvPicPr>
          <p:cNvPr id="10" name="Picture 9" descr="A person walking down a narrow street&#10;&#10;AI-generated content may be incorrect.">
            <a:extLst>
              <a:ext uri="{FF2B5EF4-FFF2-40B4-BE49-F238E27FC236}">
                <a16:creationId xmlns:a16="http://schemas.microsoft.com/office/drawing/2014/main" id="{37E05ECD-C420-09A7-2062-B00AE8BE1BAF}"/>
              </a:ext>
            </a:extLst>
          </p:cNvPr>
          <p:cNvPicPr>
            <a:picLocks noChangeAspect="1"/>
          </p:cNvPicPr>
          <p:nvPr/>
        </p:nvPicPr>
        <p:blipFill>
          <a:blip r:embed="rId4" cstate="print">
            <a:extLst>
              <a:ext uri="{28A0092B-C50C-407E-A947-70E740481C1C}">
                <a14:useLocalDpi xmlns:a14="http://schemas.microsoft.com/office/drawing/2010/main" val="0"/>
              </a:ext>
            </a:extLst>
          </a:blip>
          <a:srcRect l="24492" t="7227" r="10757" b="32281"/>
          <a:stretch>
            <a:fillRect/>
          </a:stretch>
        </p:blipFill>
        <p:spPr>
          <a:xfrm>
            <a:off x="3851920" y="3256294"/>
            <a:ext cx="2749210" cy="3413066"/>
          </a:xfrm>
          <a:prstGeom prst="rect">
            <a:avLst/>
          </a:prstGeom>
        </p:spPr>
      </p:pic>
      <p:pic>
        <p:nvPicPr>
          <p:cNvPr id="12" name="Picture 11" descr="A person holding a medal and a frisbee&#10;&#10;AI-generated content may be incorrect.">
            <a:extLst>
              <a:ext uri="{FF2B5EF4-FFF2-40B4-BE49-F238E27FC236}">
                <a16:creationId xmlns:a16="http://schemas.microsoft.com/office/drawing/2014/main" id="{16E5D926-F084-7EFE-20D5-972DCA619F43}"/>
              </a:ext>
            </a:extLst>
          </p:cNvPr>
          <p:cNvPicPr>
            <a:picLocks noChangeAspect="1"/>
          </p:cNvPicPr>
          <p:nvPr/>
        </p:nvPicPr>
        <p:blipFill>
          <a:blip r:embed="rId5" cstate="print">
            <a:extLst>
              <a:ext uri="{28A0092B-C50C-407E-A947-70E740481C1C}">
                <a14:useLocalDpi xmlns:a14="http://schemas.microsoft.com/office/drawing/2010/main" val="0"/>
              </a:ext>
            </a:extLst>
          </a:blip>
          <a:srcRect l="12993" t="22700" r="14039"/>
          <a:stretch>
            <a:fillRect/>
          </a:stretch>
        </p:blipFill>
        <p:spPr>
          <a:xfrm>
            <a:off x="6629318" y="3546325"/>
            <a:ext cx="2425610" cy="3123035"/>
          </a:xfrm>
          <a:prstGeom prst="rect">
            <a:avLst/>
          </a:prstGeom>
        </p:spPr>
      </p:pic>
    </p:spTree>
    <p:extLst>
      <p:ext uri="{BB962C8B-B14F-4D97-AF65-F5344CB8AC3E}">
        <p14:creationId xmlns:p14="http://schemas.microsoft.com/office/powerpoint/2010/main" val="30460307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txBox="1">
            <a:spLocks noChangeArrowheads="1"/>
          </p:cNvSpPr>
          <p:nvPr/>
        </p:nvSpPr>
        <p:spPr bwMode="auto">
          <a:xfrm>
            <a:off x="337962" y="1556792"/>
            <a:ext cx="6022975" cy="3888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sz="2200">
                <a:solidFill>
                  <a:schemeClr val="tx1"/>
                </a:solidFill>
                <a:latin typeface="Comic Sans MS" pitchFamily="66" charset="0"/>
              </a:defRPr>
            </a:lvl1pPr>
            <a:lvl2pPr marL="742950" indent="-285750" eaLnBrk="0" hangingPunct="0">
              <a:defRPr sz="2200">
                <a:solidFill>
                  <a:schemeClr val="tx1"/>
                </a:solidFill>
                <a:latin typeface="Comic Sans MS" pitchFamily="66" charset="0"/>
              </a:defRPr>
            </a:lvl2pPr>
            <a:lvl3pPr marL="1143000" indent="-228600" eaLnBrk="0" hangingPunct="0">
              <a:defRPr sz="2200">
                <a:solidFill>
                  <a:schemeClr val="tx1"/>
                </a:solidFill>
                <a:latin typeface="Comic Sans MS" pitchFamily="66" charset="0"/>
              </a:defRPr>
            </a:lvl3pPr>
            <a:lvl4pPr marL="1600200" indent="-228600" eaLnBrk="0" hangingPunct="0">
              <a:defRPr sz="2200">
                <a:solidFill>
                  <a:schemeClr val="tx1"/>
                </a:solidFill>
                <a:latin typeface="Comic Sans MS" pitchFamily="66" charset="0"/>
              </a:defRPr>
            </a:lvl4pPr>
            <a:lvl5pPr marL="2057400" indent="-228600" eaLnBrk="0" hangingPunct="0">
              <a:defRPr sz="2200">
                <a:solidFill>
                  <a:schemeClr val="tx1"/>
                </a:solidFill>
                <a:latin typeface="Comic Sans MS" pitchFamily="66" charset="0"/>
              </a:defRPr>
            </a:lvl5pPr>
            <a:lvl6pPr marL="2514600" indent="-228600" eaLnBrk="0" fontAlgn="base" hangingPunct="0">
              <a:spcBef>
                <a:spcPct val="0"/>
              </a:spcBef>
              <a:spcAft>
                <a:spcPct val="0"/>
              </a:spcAft>
              <a:defRPr sz="2200">
                <a:solidFill>
                  <a:schemeClr val="tx1"/>
                </a:solidFill>
                <a:latin typeface="Comic Sans MS" pitchFamily="66" charset="0"/>
              </a:defRPr>
            </a:lvl6pPr>
            <a:lvl7pPr marL="2971800" indent="-228600" eaLnBrk="0" fontAlgn="base" hangingPunct="0">
              <a:spcBef>
                <a:spcPct val="0"/>
              </a:spcBef>
              <a:spcAft>
                <a:spcPct val="0"/>
              </a:spcAft>
              <a:defRPr sz="2200">
                <a:solidFill>
                  <a:schemeClr val="tx1"/>
                </a:solidFill>
                <a:latin typeface="Comic Sans MS" pitchFamily="66" charset="0"/>
              </a:defRPr>
            </a:lvl7pPr>
            <a:lvl8pPr marL="3429000" indent="-228600" eaLnBrk="0" fontAlgn="base" hangingPunct="0">
              <a:spcBef>
                <a:spcPct val="0"/>
              </a:spcBef>
              <a:spcAft>
                <a:spcPct val="0"/>
              </a:spcAft>
              <a:defRPr sz="2200">
                <a:solidFill>
                  <a:schemeClr val="tx1"/>
                </a:solidFill>
                <a:latin typeface="Comic Sans MS" pitchFamily="66" charset="0"/>
              </a:defRPr>
            </a:lvl8pPr>
            <a:lvl9pPr marL="3886200" indent="-228600" eaLnBrk="0" fontAlgn="base" hangingPunct="0">
              <a:spcBef>
                <a:spcPct val="0"/>
              </a:spcBef>
              <a:spcAft>
                <a:spcPct val="0"/>
              </a:spcAft>
              <a:defRPr sz="2200">
                <a:solidFill>
                  <a:schemeClr val="tx1"/>
                </a:solidFill>
                <a:latin typeface="Comic Sans MS" pitchFamily="66" charset="0"/>
              </a:defRPr>
            </a:lvl9pPr>
          </a:lstStyle>
          <a:p>
            <a:pPr marL="457200" indent="-457200" eaLnBrk="1" hangingPunct="1">
              <a:spcBef>
                <a:spcPct val="20000"/>
              </a:spcBef>
              <a:buFont typeface="Arial" panose="020B0604020202020204" pitchFamily="34" charset="0"/>
              <a:buChar char="•"/>
            </a:pPr>
            <a:r>
              <a:rPr lang="en-GB" altLang="en-US" sz="2800" dirty="0"/>
              <a:t>Zones of regulation, regulation stations, Lighthouse </a:t>
            </a:r>
          </a:p>
          <a:p>
            <a:pPr eaLnBrk="1" hangingPunct="1">
              <a:spcBef>
                <a:spcPct val="20000"/>
              </a:spcBef>
              <a:buFontTx/>
              <a:buChar char="•"/>
            </a:pPr>
            <a:r>
              <a:rPr lang="en-GB" altLang="en-US" sz="2800" dirty="0"/>
              <a:t>Water bottles </a:t>
            </a:r>
          </a:p>
          <a:p>
            <a:pPr eaLnBrk="1" hangingPunct="1">
              <a:spcBef>
                <a:spcPct val="20000"/>
              </a:spcBef>
              <a:buFontTx/>
              <a:buChar char="•"/>
            </a:pPr>
            <a:r>
              <a:rPr lang="en-GB" altLang="en-US" sz="2800" dirty="0"/>
              <a:t>Morning snack (later lunch in Year 5) </a:t>
            </a:r>
          </a:p>
          <a:p>
            <a:pPr eaLnBrk="1" hangingPunct="1">
              <a:spcBef>
                <a:spcPct val="20000"/>
              </a:spcBef>
              <a:buFontTx/>
              <a:buChar char="•"/>
            </a:pPr>
            <a:r>
              <a:rPr lang="en-GB" altLang="en-US" sz="2800" dirty="0"/>
              <a:t>Healthy lunchboxes </a:t>
            </a:r>
          </a:p>
          <a:p>
            <a:pPr eaLnBrk="1" hangingPunct="1">
              <a:spcBef>
                <a:spcPct val="20000"/>
              </a:spcBef>
              <a:buFontTx/>
              <a:buChar char="•"/>
            </a:pPr>
            <a:r>
              <a:rPr lang="en-GB" altLang="en-US" sz="2800" dirty="0"/>
              <a:t>Healthy School Meals</a:t>
            </a:r>
          </a:p>
          <a:p>
            <a:pPr eaLnBrk="1" hangingPunct="1">
              <a:spcBef>
                <a:spcPct val="20000"/>
              </a:spcBef>
              <a:buFontTx/>
              <a:buChar char="•"/>
            </a:pPr>
            <a:r>
              <a:rPr lang="en-GB" altLang="en-US" sz="2800" dirty="0"/>
              <a:t>Keeping a bedtime routine</a:t>
            </a:r>
          </a:p>
          <a:p>
            <a:pPr eaLnBrk="1" hangingPunct="1">
              <a:spcBef>
                <a:spcPct val="20000"/>
              </a:spcBef>
              <a:buFontTx/>
              <a:buChar char="•"/>
            </a:pPr>
            <a:r>
              <a:rPr lang="en-GB" altLang="en-US" sz="2800" dirty="0"/>
              <a:t>Managing screen time</a:t>
            </a:r>
          </a:p>
          <a:p>
            <a:pPr marL="0" indent="0" eaLnBrk="1" hangingPunct="1">
              <a:spcBef>
                <a:spcPct val="20000"/>
              </a:spcBef>
            </a:pPr>
            <a:endParaRPr lang="en-GB" altLang="en-US" sz="2800" dirty="0"/>
          </a:p>
        </p:txBody>
      </p:sp>
      <p:pic>
        <p:nvPicPr>
          <p:cNvPr id="3074" name="Picture 2" descr="Healthy Minds School Based Project — King Edward VII School"/>
          <p:cNvPicPr>
            <a:picLocks noChangeAspect="1" noChangeArrowheads="1"/>
          </p:cNvPicPr>
          <p:nvPr/>
        </p:nvPicPr>
        <p:blipFill rotWithShape="1">
          <a:blip r:embed="rId2">
            <a:extLst>
              <a:ext uri="{28A0092B-C50C-407E-A947-70E740481C1C}">
                <a14:useLocalDpi xmlns:a14="http://schemas.microsoft.com/office/drawing/2010/main" val="0"/>
              </a:ext>
            </a:extLst>
          </a:blip>
          <a:srcRect b="10796"/>
          <a:stretch/>
        </p:blipFill>
        <p:spPr bwMode="auto">
          <a:xfrm>
            <a:off x="6516216" y="404664"/>
            <a:ext cx="2400669" cy="1527087"/>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ircle of happy children different races Vector Image"/>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7524"/>
          <a:stretch/>
        </p:blipFill>
        <p:spPr bwMode="auto">
          <a:xfrm>
            <a:off x="5828443" y="2214141"/>
            <a:ext cx="3140649" cy="324036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Download Smiling Face Emoji Icon | Emoji Islan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16216" y="2954071"/>
            <a:ext cx="1760499" cy="17604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96075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0303" y="620688"/>
            <a:ext cx="8229600" cy="722344"/>
          </a:xfrm>
        </p:spPr>
        <p:txBody>
          <a:bodyPr>
            <a:noAutofit/>
          </a:bodyPr>
          <a:lstStyle/>
          <a:p>
            <a:r>
              <a:rPr lang="en-US" sz="2800" dirty="0"/>
              <a:t>New Timetable – timings of the day (example timetable, some subjects may be taught at different times!) </a:t>
            </a:r>
            <a:endParaRPr lang="en-GB" sz="2800" dirty="0"/>
          </a:p>
        </p:txBody>
      </p:sp>
      <p:pic>
        <p:nvPicPr>
          <p:cNvPr id="5" name="Picture 4">
            <a:extLst>
              <a:ext uri="{FF2B5EF4-FFF2-40B4-BE49-F238E27FC236}">
                <a16:creationId xmlns:a16="http://schemas.microsoft.com/office/drawing/2014/main" id="{F55625C0-5871-621D-43BC-9E19D87F1B68}"/>
              </a:ext>
            </a:extLst>
          </p:cNvPr>
          <p:cNvPicPr>
            <a:picLocks noChangeAspect="1"/>
          </p:cNvPicPr>
          <p:nvPr/>
        </p:nvPicPr>
        <p:blipFill>
          <a:blip r:embed="rId2"/>
          <a:stretch>
            <a:fillRect/>
          </a:stretch>
        </p:blipFill>
        <p:spPr>
          <a:xfrm>
            <a:off x="251520" y="1372110"/>
            <a:ext cx="8631962" cy="5081226"/>
          </a:xfrm>
          <a:prstGeom prst="rect">
            <a:avLst/>
          </a:prstGeom>
        </p:spPr>
      </p:pic>
    </p:spTree>
    <p:extLst>
      <p:ext uri="{BB962C8B-B14F-4D97-AF65-F5344CB8AC3E}">
        <p14:creationId xmlns:p14="http://schemas.microsoft.com/office/powerpoint/2010/main" val="32898562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Year 5 Enquiry work: </a:t>
            </a:r>
          </a:p>
        </p:txBody>
      </p:sp>
      <p:sp>
        <p:nvSpPr>
          <p:cNvPr id="3" name="Content Placeholder 2"/>
          <p:cNvSpPr>
            <a:spLocks noGrp="1"/>
          </p:cNvSpPr>
          <p:nvPr>
            <p:ph idx="1"/>
          </p:nvPr>
        </p:nvSpPr>
        <p:spPr>
          <a:xfrm>
            <a:off x="457200" y="1935480"/>
            <a:ext cx="8686800" cy="4389120"/>
          </a:xfrm>
        </p:spPr>
        <p:txBody>
          <a:bodyPr>
            <a:normAutofit/>
          </a:bodyPr>
          <a:lstStyle/>
          <a:p>
            <a:pPr marL="0" indent="0">
              <a:buNone/>
            </a:pPr>
            <a:r>
              <a:rPr lang="en-GB" sz="1800" dirty="0">
                <a:latin typeface="Comic Sans MS" panose="030F0702030302020204" pitchFamily="66" charset="0"/>
              </a:rPr>
              <a:t>Our History, Geography and other foundation subjects are all linked within an enquiry question this year. This helps focus the children’s learning but gets them thinking about key questions. </a:t>
            </a:r>
          </a:p>
          <a:p>
            <a:pPr marL="0" indent="0">
              <a:buNone/>
            </a:pPr>
            <a:r>
              <a:rPr lang="en-GB" sz="1800" dirty="0">
                <a:latin typeface="Comic Sans MS" panose="030F0702030302020204" pitchFamily="66" charset="0"/>
              </a:rPr>
              <a:t>For the Autumn term it is: </a:t>
            </a:r>
          </a:p>
          <a:p>
            <a:pPr marL="0" indent="0">
              <a:buNone/>
            </a:pPr>
            <a:endParaRPr lang="en-GB" sz="4000" dirty="0">
              <a:latin typeface="Comic Sans MS" panose="030F0702030302020204" pitchFamily="66" charset="0"/>
            </a:endParaRPr>
          </a:p>
          <a:p>
            <a:pPr marL="0" indent="0" algn="ctr">
              <a:buNone/>
            </a:pPr>
            <a:r>
              <a:rPr lang="en-GB" sz="4000" dirty="0">
                <a:latin typeface="Comic Sans MS" panose="030F0702030302020204" pitchFamily="66" charset="0"/>
              </a:rPr>
              <a:t>Why do people invade and settle? (Anglo Saxons, Vikings) </a:t>
            </a:r>
          </a:p>
          <a:p>
            <a:pPr marL="0" indent="0">
              <a:buNone/>
            </a:pPr>
            <a:endParaRPr lang="en-GB" sz="4000" dirty="0">
              <a:latin typeface="Comic Sans MS" panose="030F0702030302020204" pitchFamily="66" charset="0"/>
            </a:endParaRPr>
          </a:p>
        </p:txBody>
      </p:sp>
    </p:spTree>
    <p:extLst>
      <p:ext uri="{BB962C8B-B14F-4D97-AF65-F5344CB8AC3E}">
        <p14:creationId xmlns:p14="http://schemas.microsoft.com/office/powerpoint/2010/main" val="184145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457200" y="476672"/>
            <a:ext cx="8229600" cy="580926"/>
          </a:xfrm>
        </p:spPr>
        <p:txBody>
          <a:bodyPr>
            <a:normAutofit fontScale="90000"/>
          </a:bodyPr>
          <a:lstStyle/>
          <a:p>
            <a:pPr eaLnBrk="1" hangingPunct="1">
              <a:defRPr/>
            </a:pPr>
            <a:r>
              <a:rPr lang="en-GB" sz="3600" kern="1200" dirty="0">
                <a:solidFill>
                  <a:schemeClr val="tx1"/>
                </a:solidFill>
                <a:latin typeface="Comic Sans MS" pitchFamily="66" charset="0"/>
                <a:ea typeface="+mn-ea"/>
                <a:cs typeface="+mn-cs"/>
              </a:rPr>
              <a:t>Maths – flexible groupings</a:t>
            </a:r>
          </a:p>
        </p:txBody>
      </p:sp>
      <p:sp>
        <p:nvSpPr>
          <p:cNvPr id="7171" name="Rectangle 3"/>
          <p:cNvSpPr txBox="1">
            <a:spLocks noChangeArrowheads="1"/>
          </p:cNvSpPr>
          <p:nvPr/>
        </p:nvSpPr>
        <p:spPr bwMode="auto">
          <a:xfrm>
            <a:off x="285750" y="1124744"/>
            <a:ext cx="8572500" cy="5616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sz="2200">
                <a:solidFill>
                  <a:schemeClr val="tx1"/>
                </a:solidFill>
                <a:latin typeface="Comic Sans MS" pitchFamily="66" charset="0"/>
              </a:defRPr>
            </a:lvl1pPr>
            <a:lvl2pPr marL="742950" indent="-285750" eaLnBrk="0" hangingPunct="0">
              <a:defRPr sz="2200">
                <a:solidFill>
                  <a:schemeClr val="tx1"/>
                </a:solidFill>
                <a:latin typeface="Comic Sans MS" pitchFamily="66" charset="0"/>
              </a:defRPr>
            </a:lvl2pPr>
            <a:lvl3pPr marL="1143000" indent="-228600" eaLnBrk="0" hangingPunct="0">
              <a:defRPr sz="2200">
                <a:solidFill>
                  <a:schemeClr val="tx1"/>
                </a:solidFill>
                <a:latin typeface="Comic Sans MS" pitchFamily="66" charset="0"/>
              </a:defRPr>
            </a:lvl3pPr>
            <a:lvl4pPr marL="1600200" indent="-228600" eaLnBrk="0" hangingPunct="0">
              <a:defRPr sz="2200">
                <a:solidFill>
                  <a:schemeClr val="tx1"/>
                </a:solidFill>
                <a:latin typeface="Comic Sans MS" pitchFamily="66" charset="0"/>
              </a:defRPr>
            </a:lvl4pPr>
            <a:lvl5pPr marL="2057400" indent="-228600" eaLnBrk="0" hangingPunct="0">
              <a:defRPr sz="2200">
                <a:solidFill>
                  <a:schemeClr val="tx1"/>
                </a:solidFill>
                <a:latin typeface="Comic Sans MS" pitchFamily="66" charset="0"/>
              </a:defRPr>
            </a:lvl5pPr>
            <a:lvl6pPr marL="2514600" indent="-228600" eaLnBrk="0" fontAlgn="base" hangingPunct="0">
              <a:spcBef>
                <a:spcPct val="0"/>
              </a:spcBef>
              <a:spcAft>
                <a:spcPct val="0"/>
              </a:spcAft>
              <a:defRPr sz="2200">
                <a:solidFill>
                  <a:schemeClr val="tx1"/>
                </a:solidFill>
                <a:latin typeface="Comic Sans MS" pitchFamily="66" charset="0"/>
              </a:defRPr>
            </a:lvl6pPr>
            <a:lvl7pPr marL="2971800" indent="-228600" eaLnBrk="0" fontAlgn="base" hangingPunct="0">
              <a:spcBef>
                <a:spcPct val="0"/>
              </a:spcBef>
              <a:spcAft>
                <a:spcPct val="0"/>
              </a:spcAft>
              <a:defRPr sz="2200">
                <a:solidFill>
                  <a:schemeClr val="tx1"/>
                </a:solidFill>
                <a:latin typeface="Comic Sans MS" pitchFamily="66" charset="0"/>
              </a:defRPr>
            </a:lvl7pPr>
            <a:lvl8pPr marL="3429000" indent="-228600" eaLnBrk="0" fontAlgn="base" hangingPunct="0">
              <a:spcBef>
                <a:spcPct val="0"/>
              </a:spcBef>
              <a:spcAft>
                <a:spcPct val="0"/>
              </a:spcAft>
              <a:defRPr sz="2200">
                <a:solidFill>
                  <a:schemeClr val="tx1"/>
                </a:solidFill>
                <a:latin typeface="Comic Sans MS" pitchFamily="66" charset="0"/>
              </a:defRPr>
            </a:lvl8pPr>
            <a:lvl9pPr marL="3886200" indent="-228600" eaLnBrk="0" fontAlgn="base" hangingPunct="0">
              <a:spcBef>
                <a:spcPct val="0"/>
              </a:spcBef>
              <a:spcAft>
                <a:spcPct val="0"/>
              </a:spcAft>
              <a:defRPr sz="2200">
                <a:solidFill>
                  <a:schemeClr val="tx1"/>
                </a:solidFill>
                <a:latin typeface="Comic Sans MS" pitchFamily="66" charset="0"/>
              </a:defRPr>
            </a:lvl9pPr>
          </a:lstStyle>
          <a:p>
            <a:pPr eaLnBrk="1" hangingPunct="1">
              <a:spcBef>
                <a:spcPct val="20000"/>
              </a:spcBef>
              <a:buFont typeface="Arial" panose="020B0604020202020204" pitchFamily="34" charset="0"/>
              <a:buChar char="•"/>
            </a:pPr>
            <a:r>
              <a:rPr lang="en-GB" altLang="en-US" sz="2400" dirty="0"/>
              <a:t>There is limited time to practise timestables in school now being in Year 5 so it is more important than ever to get practising at home! The government expectation is that all children know their timestables up to 12 x 12 by the end of year 4. </a:t>
            </a:r>
          </a:p>
          <a:p>
            <a:pPr eaLnBrk="1" hangingPunct="1">
              <a:spcBef>
                <a:spcPct val="20000"/>
              </a:spcBef>
              <a:buFontTx/>
              <a:buChar char="•"/>
            </a:pPr>
            <a:r>
              <a:rPr lang="en-GB" altLang="en-US" sz="2400" dirty="0"/>
              <a:t>A huge amount of the year 5 maths curriculum relies on the children knowing their timestables. Therefore they can find things more difficult if they are still struggling with them. </a:t>
            </a:r>
          </a:p>
          <a:p>
            <a:pPr eaLnBrk="1" hangingPunct="1">
              <a:spcBef>
                <a:spcPct val="20000"/>
              </a:spcBef>
              <a:buFontTx/>
              <a:buChar char="•"/>
            </a:pPr>
            <a:r>
              <a:rPr lang="en-GB" altLang="en-US" sz="2400" dirty="0"/>
              <a:t>Like last year, the children will have weekly TT Rockstars homework (35 minutes over the week) which will be checked each Friday. </a:t>
            </a:r>
          </a:p>
          <a:p>
            <a:pPr eaLnBrk="1" hangingPunct="1">
              <a:spcBef>
                <a:spcPct val="20000"/>
              </a:spcBef>
              <a:buFontTx/>
              <a:buChar char="•"/>
            </a:pPr>
            <a:r>
              <a:rPr lang="en-GB" altLang="en-US" sz="2400" dirty="0"/>
              <a:t>They will also have a weekly written times tables test to help with their learning on a Friday as well. </a:t>
            </a:r>
          </a:p>
          <a:p>
            <a:pPr eaLnBrk="1" hangingPunct="1">
              <a:spcBef>
                <a:spcPct val="20000"/>
              </a:spcBef>
              <a:buFontTx/>
              <a:buChar char="•"/>
            </a:pPr>
            <a:endParaRPr lang="en-GB" altLang="en-US" sz="2400" dirty="0"/>
          </a:p>
          <a:p>
            <a:pPr marL="0" indent="0" eaLnBrk="1" hangingPunct="1">
              <a:spcBef>
                <a:spcPct val="20000"/>
              </a:spcBef>
            </a:pPr>
            <a:endParaRPr lang="en-GB" altLang="en-US" sz="2400" dirty="0"/>
          </a:p>
        </p:txBody>
      </p:sp>
    </p:spTree>
    <p:extLst>
      <p:ext uri="{BB962C8B-B14F-4D97-AF65-F5344CB8AC3E}">
        <p14:creationId xmlns:p14="http://schemas.microsoft.com/office/powerpoint/2010/main" val="3795021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457200" y="-447129"/>
            <a:ext cx="8229600" cy="1139825"/>
          </a:xfrm>
        </p:spPr>
        <p:txBody>
          <a:bodyPr/>
          <a:lstStyle/>
          <a:p>
            <a:pPr eaLnBrk="1" hangingPunct="1">
              <a:defRPr/>
            </a:pPr>
            <a:r>
              <a:rPr lang="en-GB" sz="3600" kern="1200" dirty="0">
                <a:solidFill>
                  <a:schemeClr val="tx1"/>
                </a:solidFill>
                <a:latin typeface="Comic Sans MS" pitchFamily="66" charset="0"/>
                <a:ea typeface="+mn-ea"/>
                <a:cs typeface="+mn-cs"/>
              </a:rPr>
              <a:t>Reading</a:t>
            </a:r>
          </a:p>
        </p:txBody>
      </p:sp>
      <p:sp>
        <p:nvSpPr>
          <p:cNvPr id="5123" name="Rectangle 3"/>
          <p:cNvSpPr txBox="1">
            <a:spLocks noChangeArrowheads="1"/>
          </p:cNvSpPr>
          <p:nvPr/>
        </p:nvSpPr>
        <p:spPr bwMode="auto">
          <a:xfrm>
            <a:off x="457200" y="692696"/>
            <a:ext cx="8229600" cy="453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sz="2200">
                <a:solidFill>
                  <a:schemeClr val="tx1"/>
                </a:solidFill>
                <a:latin typeface="Comic Sans MS" pitchFamily="66" charset="0"/>
              </a:defRPr>
            </a:lvl1pPr>
            <a:lvl2pPr marL="742950" indent="-285750" eaLnBrk="0" hangingPunct="0">
              <a:defRPr sz="2200">
                <a:solidFill>
                  <a:schemeClr val="tx1"/>
                </a:solidFill>
                <a:latin typeface="Comic Sans MS" pitchFamily="66" charset="0"/>
              </a:defRPr>
            </a:lvl2pPr>
            <a:lvl3pPr marL="1143000" indent="-228600" eaLnBrk="0" hangingPunct="0">
              <a:defRPr sz="2200">
                <a:solidFill>
                  <a:schemeClr val="tx1"/>
                </a:solidFill>
                <a:latin typeface="Comic Sans MS" pitchFamily="66" charset="0"/>
              </a:defRPr>
            </a:lvl3pPr>
            <a:lvl4pPr marL="1600200" indent="-228600" eaLnBrk="0" hangingPunct="0">
              <a:defRPr sz="2200">
                <a:solidFill>
                  <a:schemeClr val="tx1"/>
                </a:solidFill>
                <a:latin typeface="Comic Sans MS" pitchFamily="66" charset="0"/>
              </a:defRPr>
            </a:lvl4pPr>
            <a:lvl5pPr marL="2057400" indent="-228600" eaLnBrk="0" hangingPunct="0">
              <a:defRPr sz="2200">
                <a:solidFill>
                  <a:schemeClr val="tx1"/>
                </a:solidFill>
                <a:latin typeface="Comic Sans MS" pitchFamily="66" charset="0"/>
              </a:defRPr>
            </a:lvl5pPr>
            <a:lvl6pPr marL="2514600" indent="-228600" eaLnBrk="0" fontAlgn="base" hangingPunct="0">
              <a:spcBef>
                <a:spcPct val="0"/>
              </a:spcBef>
              <a:spcAft>
                <a:spcPct val="0"/>
              </a:spcAft>
              <a:defRPr sz="2200">
                <a:solidFill>
                  <a:schemeClr val="tx1"/>
                </a:solidFill>
                <a:latin typeface="Comic Sans MS" pitchFamily="66" charset="0"/>
              </a:defRPr>
            </a:lvl6pPr>
            <a:lvl7pPr marL="2971800" indent="-228600" eaLnBrk="0" fontAlgn="base" hangingPunct="0">
              <a:spcBef>
                <a:spcPct val="0"/>
              </a:spcBef>
              <a:spcAft>
                <a:spcPct val="0"/>
              </a:spcAft>
              <a:defRPr sz="2200">
                <a:solidFill>
                  <a:schemeClr val="tx1"/>
                </a:solidFill>
                <a:latin typeface="Comic Sans MS" pitchFamily="66" charset="0"/>
              </a:defRPr>
            </a:lvl7pPr>
            <a:lvl8pPr marL="3429000" indent="-228600" eaLnBrk="0" fontAlgn="base" hangingPunct="0">
              <a:spcBef>
                <a:spcPct val="0"/>
              </a:spcBef>
              <a:spcAft>
                <a:spcPct val="0"/>
              </a:spcAft>
              <a:defRPr sz="2200">
                <a:solidFill>
                  <a:schemeClr val="tx1"/>
                </a:solidFill>
                <a:latin typeface="Comic Sans MS" pitchFamily="66" charset="0"/>
              </a:defRPr>
            </a:lvl8pPr>
            <a:lvl9pPr marL="3886200" indent="-228600" eaLnBrk="0" fontAlgn="base" hangingPunct="0">
              <a:spcBef>
                <a:spcPct val="0"/>
              </a:spcBef>
              <a:spcAft>
                <a:spcPct val="0"/>
              </a:spcAft>
              <a:defRPr sz="2200">
                <a:solidFill>
                  <a:schemeClr val="tx1"/>
                </a:solidFill>
                <a:latin typeface="Comic Sans MS" pitchFamily="66" charset="0"/>
              </a:defRPr>
            </a:lvl9pPr>
          </a:lstStyle>
          <a:p>
            <a:pPr eaLnBrk="1" hangingPunct="1">
              <a:lnSpc>
                <a:spcPct val="80000"/>
              </a:lnSpc>
              <a:spcBef>
                <a:spcPct val="20000"/>
              </a:spcBef>
              <a:buFontTx/>
              <a:buChar char="•"/>
            </a:pPr>
            <a:r>
              <a:rPr lang="en-GB" altLang="en-US" sz="2000" dirty="0"/>
              <a:t>Please sign planners each time your child has read. </a:t>
            </a:r>
          </a:p>
          <a:p>
            <a:pPr eaLnBrk="1" hangingPunct="1">
              <a:lnSpc>
                <a:spcPct val="80000"/>
              </a:lnSpc>
              <a:spcBef>
                <a:spcPct val="20000"/>
              </a:spcBef>
              <a:buFontTx/>
              <a:buChar char="•"/>
            </a:pPr>
            <a:endParaRPr lang="en-GB" altLang="en-US" sz="2000" dirty="0"/>
          </a:p>
          <a:p>
            <a:pPr eaLnBrk="1" hangingPunct="1">
              <a:lnSpc>
                <a:spcPct val="80000"/>
              </a:lnSpc>
              <a:spcBef>
                <a:spcPct val="20000"/>
              </a:spcBef>
              <a:buFontTx/>
              <a:buChar char="•"/>
            </a:pPr>
            <a:r>
              <a:rPr lang="en-GB" altLang="en-US" sz="2000" dirty="0"/>
              <a:t>Every Friday we will check their planners for reading and parent/guardian signatures</a:t>
            </a:r>
          </a:p>
          <a:p>
            <a:pPr eaLnBrk="1" hangingPunct="1">
              <a:lnSpc>
                <a:spcPct val="80000"/>
              </a:lnSpc>
              <a:spcBef>
                <a:spcPct val="20000"/>
              </a:spcBef>
              <a:buFont typeface="Wingdings" pitchFamily="2" charset="2"/>
              <a:buNone/>
            </a:pPr>
            <a:endParaRPr lang="en-GB" altLang="en-US" sz="2000" dirty="0"/>
          </a:p>
          <a:p>
            <a:pPr eaLnBrk="1" hangingPunct="1">
              <a:lnSpc>
                <a:spcPct val="80000"/>
              </a:lnSpc>
              <a:spcBef>
                <a:spcPct val="20000"/>
              </a:spcBef>
              <a:buFontTx/>
              <a:buChar char="•"/>
            </a:pPr>
            <a:r>
              <a:rPr lang="en-GB" altLang="en-US" sz="2000" dirty="0"/>
              <a:t>Please encourage your child to read every night (at least 10 minutes). At least 4 times a week = Merit</a:t>
            </a:r>
          </a:p>
          <a:p>
            <a:pPr eaLnBrk="1" hangingPunct="1">
              <a:lnSpc>
                <a:spcPct val="80000"/>
              </a:lnSpc>
              <a:spcBef>
                <a:spcPct val="20000"/>
              </a:spcBef>
              <a:buFont typeface="Wingdings" pitchFamily="2" charset="2"/>
              <a:buNone/>
            </a:pPr>
            <a:endParaRPr lang="en-GB" altLang="en-US" sz="2000" dirty="0"/>
          </a:p>
          <a:p>
            <a:pPr eaLnBrk="1" hangingPunct="1">
              <a:lnSpc>
                <a:spcPct val="80000"/>
              </a:lnSpc>
              <a:spcBef>
                <a:spcPct val="20000"/>
              </a:spcBef>
              <a:buFontTx/>
              <a:buChar char="•"/>
            </a:pPr>
            <a:r>
              <a:rPr lang="en-GB" altLang="en-US" sz="2000" dirty="0"/>
              <a:t>Top tips: asking questions about the books that they are reading, reading together, discussing their last Accelerated Reader quiz, subtitles when watching the TV.</a:t>
            </a:r>
          </a:p>
          <a:p>
            <a:pPr eaLnBrk="1" hangingPunct="1">
              <a:lnSpc>
                <a:spcPct val="80000"/>
              </a:lnSpc>
              <a:spcBef>
                <a:spcPct val="20000"/>
              </a:spcBef>
              <a:buFontTx/>
              <a:buChar char="•"/>
            </a:pPr>
            <a:endParaRPr lang="en-GB" altLang="en-US" sz="2000" dirty="0"/>
          </a:p>
          <a:p>
            <a:pPr eaLnBrk="1" hangingPunct="1">
              <a:lnSpc>
                <a:spcPct val="80000"/>
              </a:lnSpc>
              <a:spcBef>
                <a:spcPct val="20000"/>
              </a:spcBef>
              <a:buFontTx/>
              <a:buChar char="•"/>
            </a:pPr>
            <a:r>
              <a:rPr lang="en-GB" altLang="en-US" sz="2000" dirty="0"/>
              <a:t>Accelerated Reader assessments have taken place in the first week back, reading books should have come home already. Some children may be on a lower level than where they were at the end of last year, this is just while they settle in. </a:t>
            </a:r>
          </a:p>
          <a:p>
            <a:pPr eaLnBrk="1" hangingPunct="1">
              <a:lnSpc>
                <a:spcPct val="80000"/>
              </a:lnSpc>
              <a:spcBef>
                <a:spcPct val="20000"/>
              </a:spcBef>
              <a:buFontTx/>
              <a:buChar char="•"/>
            </a:pPr>
            <a:endParaRPr lang="en-GB" altLang="en-US" sz="2400" dirty="0"/>
          </a:p>
          <a:p>
            <a:pPr eaLnBrk="1" hangingPunct="1">
              <a:lnSpc>
                <a:spcPct val="80000"/>
              </a:lnSpc>
              <a:spcBef>
                <a:spcPct val="20000"/>
              </a:spcBef>
              <a:buFontTx/>
              <a:buChar char="•"/>
            </a:pPr>
            <a:r>
              <a:rPr lang="en-GB" altLang="en-US" sz="2000" dirty="0"/>
              <a:t>Children will take an AR quiz before changing their book. Children will need to ask their teacher before moving up a level.</a:t>
            </a:r>
          </a:p>
          <a:p>
            <a:pPr eaLnBrk="1" hangingPunct="1">
              <a:lnSpc>
                <a:spcPct val="80000"/>
              </a:lnSpc>
              <a:spcBef>
                <a:spcPct val="20000"/>
              </a:spcBef>
              <a:buFontTx/>
              <a:buChar char="•"/>
            </a:pPr>
            <a:endParaRPr lang="en-GB" altLang="en-US" sz="24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457200" y="277813"/>
            <a:ext cx="8229600" cy="1139825"/>
          </a:xfrm>
        </p:spPr>
        <p:txBody>
          <a:bodyPr/>
          <a:lstStyle/>
          <a:p>
            <a:pPr eaLnBrk="1" hangingPunct="1">
              <a:defRPr/>
            </a:pPr>
            <a:r>
              <a:rPr lang="en-GB" sz="3600" kern="1200" dirty="0">
                <a:solidFill>
                  <a:schemeClr val="tx1"/>
                </a:solidFill>
                <a:latin typeface="Comic Sans MS" pitchFamily="66" charset="0"/>
                <a:ea typeface="+mn-ea"/>
                <a:cs typeface="+mn-cs"/>
              </a:rPr>
              <a:t>Spellings</a:t>
            </a:r>
          </a:p>
        </p:txBody>
      </p:sp>
      <p:sp>
        <p:nvSpPr>
          <p:cNvPr id="6147" name="Rectangle 3"/>
          <p:cNvSpPr txBox="1">
            <a:spLocks noChangeArrowheads="1"/>
          </p:cNvSpPr>
          <p:nvPr/>
        </p:nvSpPr>
        <p:spPr bwMode="auto">
          <a:xfrm>
            <a:off x="457200" y="1600200"/>
            <a:ext cx="8229600" cy="453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sz="2200">
                <a:solidFill>
                  <a:schemeClr val="tx1"/>
                </a:solidFill>
                <a:latin typeface="Comic Sans MS" pitchFamily="66" charset="0"/>
              </a:defRPr>
            </a:lvl1pPr>
            <a:lvl2pPr marL="742950" indent="-285750" eaLnBrk="0" hangingPunct="0">
              <a:defRPr sz="2200">
                <a:solidFill>
                  <a:schemeClr val="tx1"/>
                </a:solidFill>
                <a:latin typeface="Comic Sans MS" pitchFamily="66" charset="0"/>
              </a:defRPr>
            </a:lvl2pPr>
            <a:lvl3pPr marL="1143000" indent="-228600" eaLnBrk="0" hangingPunct="0">
              <a:defRPr sz="2200">
                <a:solidFill>
                  <a:schemeClr val="tx1"/>
                </a:solidFill>
                <a:latin typeface="Comic Sans MS" pitchFamily="66" charset="0"/>
              </a:defRPr>
            </a:lvl3pPr>
            <a:lvl4pPr marL="1600200" indent="-228600" eaLnBrk="0" hangingPunct="0">
              <a:defRPr sz="2200">
                <a:solidFill>
                  <a:schemeClr val="tx1"/>
                </a:solidFill>
                <a:latin typeface="Comic Sans MS" pitchFamily="66" charset="0"/>
              </a:defRPr>
            </a:lvl4pPr>
            <a:lvl5pPr marL="2057400" indent="-228600" eaLnBrk="0" hangingPunct="0">
              <a:defRPr sz="2200">
                <a:solidFill>
                  <a:schemeClr val="tx1"/>
                </a:solidFill>
                <a:latin typeface="Comic Sans MS" pitchFamily="66" charset="0"/>
              </a:defRPr>
            </a:lvl5pPr>
            <a:lvl6pPr marL="2514600" indent="-228600" eaLnBrk="0" fontAlgn="base" hangingPunct="0">
              <a:spcBef>
                <a:spcPct val="0"/>
              </a:spcBef>
              <a:spcAft>
                <a:spcPct val="0"/>
              </a:spcAft>
              <a:defRPr sz="2200">
                <a:solidFill>
                  <a:schemeClr val="tx1"/>
                </a:solidFill>
                <a:latin typeface="Comic Sans MS" pitchFamily="66" charset="0"/>
              </a:defRPr>
            </a:lvl6pPr>
            <a:lvl7pPr marL="2971800" indent="-228600" eaLnBrk="0" fontAlgn="base" hangingPunct="0">
              <a:spcBef>
                <a:spcPct val="0"/>
              </a:spcBef>
              <a:spcAft>
                <a:spcPct val="0"/>
              </a:spcAft>
              <a:defRPr sz="2200">
                <a:solidFill>
                  <a:schemeClr val="tx1"/>
                </a:solidFill>
                <a:latin typeface="Comic Sans MS" pitchFamily="66" charset="0"/>
              </a:defRPr>
            </a:lvl7pPr>
            <a:lvl8pPr marL="3429000" indent="-228600" eaLnBrk="0" fontAlgn="base" hangingPunct="0">
              <a:spcBef>
                <a:spcPct val="0"/>
              </a:spcBef>
              <a:spcAft>
                <a:spcPct val="0"/>
              </a:spcAft>
              <a:defRPr sz="2200">
                <a:solidFill>
                  <a:schemeClr val="tx1"/>
                </a:solidFill>
                <a:latin typeface="Comic Sans MS" pitchFamily="66" charset="0"/>
              </a:defRPr>
            </a:lvl8pPr>
            <a:lvl9pPr marL="3886200" indent="-228600" eaLnBrk="0" fontAlgn="base" hangingPunct="0">
              <a:spcBef>
                <a:spcPct val="0"/>
              </a:spcBef>
              <a:spcAft>
                <a:spcPct val="0"/>
              </a:spcAft>
              <a:defRPr sz="2200">
                <a:solidFill>
                  <a:schemeClr val="tx1"/>
                </a:solidFill>
                <a:latin typeface="Comic Sans MS" pitchFamily="66" charset="0"/>
              </a:defRPr>
            </a:lvl9pPr>
          </a:lstStyle>
          <a:p>
            <a:pPr eaLnBrk="1" hangingPunct="1">
              <a:spcBef>
                <a:spcPct val="20000"/>
              </a:spcBef>
              <a:buFontTx/>
              <a:buChar char="•"/>
            </a:pPr>
            <a:r>
              <a:rPr lang="en-GB" altLang="en-US" sz="2400" dirty="0"/>
              <a:t>Spellings – One weekly lesson on a Monday where spellings will be given out. </a:t>
            </a:r>
          </a:p>
          <a:p>
            <a:pPr eaLnBrk="1" hangingPunct="1">
              <a:spcBef>
                <a:spcPct val="20000"/>
              </a:spcBef>
              <a:buFontTx/>
              <a:buChar char="•"/>
            </a:pPr>
            <a:endParaRPr lang="en-GB" altLang="en-US" sz="2400" dirty="0"/>
          </a:p>
          <a:p>
            <a:pPr eaLnBrk="1" hangingPunct="1">
              <a:spcBef>
                <a:spcPct val="20000"/>
              </a:spcBef>
              <a:buFontTx/>
              <a:buChar char="•"/>
            </a:pPr>
            <a:r>
              <a:rPr lang="en-GB" altLang="en-US" sz="2400" dirty="0"/>
              <a:t>Children will practise their spellings each day in the mornings, but can practise at home as well on the sheet provided. </a:t>
            </a:r>
            <a:endParaRPr lang="en-GB" altLang="en-US" sz="3200" dirty="0"/>
          </a:p>
          <a:p>
            <a:pPr eaLnBrk="1" hangingPunct="1">
              <a:spcBef>
                <a:spcPct val="20000"/>
              </a:spcBef>
              <a:buFontTx/>
              <a:buChar char="•"/>
            </a:pPr>
            <a:endParaRPr lang="en-GB" altLang="en-US" sz="3200" dirty="0">
              <a:latin typeface="Arial"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323528" y="332656"/>
            <a:ext cx="8229600" cy="563761"/>
          </a:xfrm>
        </p:spPr>
        <p:txBody>
          <a:bodyPr>
            <a:normAutofit fontScale="90000"/>
          </a:bodyPr>
          <a:lstStyle/>
          <a:p>
            <a:pPr eaLnBrk="1" hangingPunct="1">
              <a:defRPr/>
            </a:pPr>
            <a:r>
              <a:rPr lang="en-GB" sz="4000" kern="1200" dirty="0">
                <a:solidFill>
                  <a:schemeClr val="tx1"/>
                </a:solidFill>
                <a:latin typeface="Comic Sans MS" pitchFamily="66" charset="0"/>
                <a:ea typeface="+mn-ea"/>
                <a:cs typeface="+mn-cs"/>
              </a:rPr>
              <a:t>Homework:</a:t>
            </a:r>
          </a:p>
        </p:txBody>
      </p:sp>
      <p:sp>
        <p:nvSpPr>
          <p:cNvPr id="5" name="Rectangle 3"/>
          <p:cNvSpPr txBox="1">
            <a:spLocks noChangeArrowheads="1"/>
          </p:cNvSpPr>
          <p:nvPr/>
        </p:nvSpPr>
        <p:spPr bwMode="auto">
          <a:xfrm>
            <a:off x="107504" y="1052736"/>
            <a:ext cx="8856983" cy="5616624"/>
          </a:xfrm>
          <a:prstGeom prst="rect">
            <a:avLst/>
          </a:prstGeom>
          <a:noFill/>
          <a:ln w="9525">
            <a:noFill/>
            <a:miter lim="800000"/>
            <a:headEnd/>
            <a:tailEnd/>
          </a:ln>
          <a:effectLst/>
        </p:spPr>
        <p:txBody>
          <a:bodyPr/>
          <a:lstStyle/>
          <a:p>
            <a:pPr marL="342900" indent="-342900">
              <a:lnSpc>
                <a:spcPct val="90000"/>
              </a:lnSpc>
              <a:spcBef>
                <a:spcPct val="20000"/>
              </a:spcBef>
              <a:buFont typeface="Wingdings" pitchFamily="2" charset="2"/>
              <a:buNone/>
              <a:defRPr/>
            </a:pPr>
            <a:r>
              <a:rPr lang="en-GB" sz="3200" kern="0" dirty="0"/>
              <a:t>TT Rockstars (35 minutes over the week) </a:t>
            </a:r>
          </a:p>
          <a:p>
            <a:pPr marL="342900" indent="-342900">
              <a:lnSpc>
                <a:spcPct val="90000"/>
              </a:lnSpc>
              <a:spcBef>
                <a:spcPct val="20000"/>
              </a:spcBef>
              <a:buFont typeface="Wingdings" pitchFamily="2" charset="2"/>
              <a:buNone/>
              <a:defRPr/>
            </a:pPr>
            <a:endParaRPr lang="en-GB" sz="3200" kern="0" dirty="0"/>
          </a:p>
          <a:p>
            <a:pPr marL="342900" indent="-342900">
              <a:lnSpc>
                <a:spcPct val="90000"/>
              </a:lnSpc>
              <a:spcBef>
                <a:spcPct val="20000"/>
              </a:spcBef>
              <a:buFont typeface="Wingdings" pitchFamily="2" charset="2"/>
              <a:buNone/>
              <a:defRPr/>
            </a:pPr>
            <a:r>
              <a:rPr lang="en-GB" sz="3200" kern="0" dirty="0"/>
              <a:t>Reading daily (4 times a week minimum)</a:t>
            </a:r>
          </a:p>
          <a:p>
            <a:pPr marL="342900" indent="-342900">
              <a:lnSpc>
                <a:spcPct val="90000"/>
              </a:lnSpc>
              <a:spcBef>
                <a:spcPct val="20000"/>
              </a:spcBef>
              <a:buFont typeface="Wingdings" pitchFamily="2" charset="2"/>
              <a:buNone/>
              <a:defRPr/>
            </a:pPr>
            <a:endParaRPr lang="en-GB" sz="3200" kern="0" dirty="0"/>
          </a:p>
          <a:p>
            <a:pPr marL="342900" indent="-342900">
              <a:lnSpc>
                <a:spcPct val="90000"/>
              </a:lnSpc>
              <a:spcBef>
                <a:spcPct val="20000"/>
              </a:spcBef>
              <a:buFont typeface="Wingdings" pitchFamily="2" charset="2"/>
              <a:buNone/>
              <a:defRPr/>
            </a:pPr>
            <a:r>
              <a:rPr lang="en-GB" sz="3200" kern="0" dirty="0"/>
              <a:t>Spellings </a:t>
            </a:r>
          </a:p>
          <a:p>
            <a:pPr marL="342900" indent="-342900">
              <a:lnSpc>
                <a:spcPct val="90000"/>
              </a:lnSpc>
              <a:spcBef>
                <a:spcPct val="20000"/>
              </a:spcBef>
              <a:buFont typeface="Wingdings" pitchFamily="2" charset="2"/>
              <a:buNone/>
              <a:defRPr/>
            </a:pPr>
            <a:endParaRPr lang="en-GB" sz="3200" kern="0" dirty="0"/>
          </a:p>
          <a:p>
            <a:pPr marL="342900" indent="-342900">
              <a:lnSpc>
                <a:spcPct val="90000"/>
              </a:lnSpc>
              <a:spcBef>
                <a:spcPct val="20000"/>
              </a:spcBef>
              <a:buFont typeface="Wingdings" pitchFamily="2" charset="2"/>
              <a:buNone/>
              <a:defRPr/>
            </a:pPr>
            <a:r>
              <a:rPr lang="en-GB" sz="3200" kern="0" dirty="0"/>
              <a:t>Rewards will be given to children who complete all their homework. </a:t>
            </a:r>
          </a:p>
          <a:p>
            <a:pPr marL="342900" indent="-342900">
              <a:lnSpc>
                <a:spcPct val="90000"/>
              </a:lnSpc>
              <a:spcBef>
                <a:spcPct val="20000"/>
              </a:spcBef>
              <a:buFont typeface="Wingdings" pitchFamily="2" charset="2"/>
              <a:buNone/>
              <a:defRPr/>
            </a:pPr>
            <a:r>
              <a:rPr lang="en-GB" sz="3200" kern="0" dirty="0"/>
              <a:t>Children who haven’t done their homework will be able to complete it at homework club on Wednesdays or Fridays.</a:t>
            </a:r>
          </a:p>
        </p:txBody>
      </p:sp>
    </p:spTree>
    <p:extLst>
      <p:ext uri="{BB962C8B-B14F-4D97-AF65-F5344CB8AC3E}">
        <p14:creationId xmlns:p14="http://schemas.microsoft.com/office/powerpoint/2010/main" val="22065246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ChangeArrowheads="1"/>
          </p:cNvSpPr>
          <p:nvPr>
            <p:ph type="title"/>
          </p:nvPr>
        </p:nvSpPr>
        <p:spPr>
          <a:xfrm>
            <a:off x="446857" y="260648"/>
            <a:ext cx="8229600" cy="1139825"/>
          </a:xfrm>
        </p:spPr>
        <p:txBody>
          <a:bodyPr/>
          <a:lstStyle/>
          <a:p>
            <a:pPr eaLnBrk="1" hangingPunct="1">
              <a:defRPr/>
            </a:pPr>
            <a:r>
              <a:rPr lang="en-GB" sz="3600" kern="1200" dirty="0">
                <a:solidFill>
                  <a:schemeClr val="tx1"/>
                </a:solidFill>
                <a:latin typeface="Comic Sans MS" pitchFamily="66" charset="0"/>
                <a:ea typeface="+mn-ea"/>
                <a:cs typeface="+mn-cs"/>
              </a:rPr>
              <a:t>Behaviour and Discipline</a:t>
            </a:r>
          </a:p>
        </p:txBody>
      </p:sp>
      <p:sp>
        <p:nvSpPr>
          <p:cNvPr id="5" name="TextBox 4"/>
          <p:cNvSpPr txBox="1"/>
          <p:nvPr/>
        </p:nvSpPr>
        <p:spPr>
          <a:xfrm>
            <a:off x="493205" y="1628800"/>
            <a:ext cx="8136904" cy="3139321"/>
          </a:xfrm>
          <a:prstGeom prst="rect">
            <a:avLst/>
          </a:prstGeom>
          <a:noFill/>
        </p:spPr>
        <p:txBody>
          <a:bodyPr wrap="square" rtlCol="0">
            <a:spAutoFit/>
          </a:bodyPr>
          <a:lstStyle/>
          <a:p>
            <a:r>
              <a:rPr lang="en-GB" sz="1800" dirty="0"/>
              <a:t>At St Andrew’s we have a positive approach to behaviour with lots of rewards for the children to praise their hard work and achievements. These include merits, raffle tickets and Star of the week certificates. </a:t>
            </a:r>
          </a:p>
          <a:p>
            <a:endParaRPr lang="en-GB" sz="1800" dirty="0"/>
          </a:p>
          <a:p>
            <a:r>
              <a:rPr lang="en-GB" sz="1800" dirty="0"/>
              <a:t>However, if children have not been making the right choices there are ways in which we support them to make better choices. </a:t>
            </a:r>
            <a:endParaRPr lang="en-US" sz="1800" dirty="0"/>
          </a:p>
          <a:p>
            <a:endParaRPr lang="en-GB" sz="1800" dirty="0"/>
          </a:p>
          <a:p>
            <a:r>
              <a:rPr lang="en-GB" sz="1800" b="1" dirty="0"/>
              <a:t>Reflection room </a:t>
            </a:r>
            <a:r>
              <a:rPr lang="en-GB" sz="1800" dirty="0"/>
              <a:t>– for serious breaches of the behaviour policy or for persistent rule breaking Mrs </a:t>
            </a:r>
            <a:r>
              <a:rPr lang="en-GB" sz="1800" dirty="0" err="1"/>
              <a:t>Collett</a:t>
            </a:r>
            <a:r>
              <a:rPr lang="en-GB" sz="1800" dirty="0"/>
              <a:t> runs a reflection room every lunchtime where children may be sent if the teacher feels the child needs to spend time speaking to Mrs </a:t>
            </a:r>
            <a:r>
              <a:rPr lang="en-GB" sz="1800" dirty="0" err="1"/>
              <a:t>Collett</a:t>
            </a:r>
            <a:r>
              <a:rPr lang="en-GB" sz="1800" dirty="0"/>
              <a:t> and reflecting on their choices.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Comic Sans MS" panose="030F0702030302020204" pitchFamily="66" charset="0"/>
              </a:rPr>
              <a:t>Communication</a:t>
            </a:r>
            <a:endParaRPr lang="en-GB" dirty="0">
              <a:latin typeface="Comic Sans MS" panose="030F0702030302020204" pitchFamily="66" charset="0"/>
            </a:endParaRPr>
          </a:p>
        </p:txBody>
      </p:sp>
      <p:sp>
        <p:nvSpPr>
          <p:cNvPr id="3" name="Content Placeholder 2"/>
          <p:cNvSpPr>
            <a:spLocks noGrp="1"/>
          </p:cNvSpPr>
          <p:nvPr>
            <p:ph idx="1"/>
          </p:nvPr>
        </p:nvSpPr>
        <p:spPr/>
        <p:txBody>
          <a:bodyPr>
            <a:normAutofit/>
          </a:bodyPr>
          <a:lstStyle/>
          <a:p>
            <a:r>
              <a:rPr lang="en-GB" sz="2400" dirty="0">
                <a:latin typeface="Comic Sans MS" panose="030F0702030302020204" pitchFamily="66" charset="0"/>
              </a:rPr>
              <a:t>Although you may see us on the playground during morning and afternoon transitions, we ask that if you need to speak to us you contact the school office to arrange an appointment as it may not always be the most convenient time.</a:t>
            </a:r>
          </a:p>
          <a:p>
            <a:r>
              <a:rPr lang="en-GB" sz="2400" dirty="0">
                <a:latin typeface="Comic Sans MS" panose="030F0702030302020204" pitchFamily="66" charset="0"/>
              </a:rPr>
              <a:t>You can email the school office who will pass on your emails to us and we can contact you that way if you prefer.  </a:t>
            </a:r>
          </a:p>
          <a:p>
            <a:r>
              <a:rPr lang="en-GB" sz="2400" dirty="0">
                <a:latin typeface="Comic Sans MS" panose="030F0702030302020204" pitchFamily="66" charset="0"/>
              </a:rPr>
              <a:t>We have class pages on the school website- this is a good place to find homework, website links, latest information and also photos of year group activities.</a:t>
            </a:r>
          </a:p>
          <a:p>
            <a:pPr marL="0" indent="0">
              <a:buNone/>
            </a:pPr>
            <a:endParaRPr lang="en-GB" sz="2400" dirty="0">
              <a:latin typeface="Comic Sans MS" panose="030F0702030302020204" pitchFamily="66" charset="0"/>
            </a:endParaRPr>
          </a:p>
          <a:p>
            <a:endParaRPr lang="en-GB" dirty="0"/>
          </a:p>
        </p:txBody>
      </p:sp>
    </p:spTree>
    <p:extLst>
      <p:ext uri="{BB962C8B-B14F-4D97-AF65-F5344CB8AC3E}">
        <p14:creationId xmlns:p14="http://schemas.microsoft.com/office/powerpoint/2010/main" val="1398805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txBox="1">
            <a:spLocks noChangeArrowheads="1"/>
          </p:cNvSpPr>
          <p:nvPr/>
        </p:nvSpPr>
        <p:spPr bwMode="auto">
          <a:xfrm>
            <a:off x="854359" y="1844824"/>
            <a:ext cx="7412137" cy="3744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sz="2200">
                <a:solidFill>
                  <a:schemeClr val="tx1"/>
                </a:solidFill>
                <a:latin typeface="Comic Sans MS" pitchFamily="66" charset="0"/>
              </a:defRPr>
            </a:lvl1pPr>
            <a:lvl2pPr marL="742950" indent="-285750" eaLnBrk="0" hangingPunct="0">
              <a:defRPr sz="2200">
                <a:solidFill>
                  <a:schemeClr val="tx1"/>
                </a:solidFill>
                <a:latin typeface="Comic Sans MS" pitchFamily="66" charset="0"/>
              </a:defRPr>
            </a:lvl2pPr>
            <a:lvl3pPr marL="1143000" indent="-228600" eaLnBrk="0" hangingPunct="0">
              <a:defRPr sz="2200">
                <a:solidFill>
                  <a:schemeClr val="tx1"/>
                </a:solidFill>
                <a:latin typeface="Comic Sans MS" pitchFamily="66" charset="0"/>
              </a:defRPr>
            </a:lvl3pPr>
            <a:lvl4pPr marL="1600200" indent="-228600" eaLnBrk="0" hangingPunct="0">
              <a:defRPr sz="2200">
                <a:solidFill>
                  <a:schemeClr val="tx1"/>
                </a:solidFill>
                <a:latin typeface="Comic Sans MS" pitchFamily="66" charset="0"/>
              </a:defRPr>
            </a:lvl4pPr>
            <a:lvl5pPr marL="2057400" indent="-228600" eaLnBrk="0" hangingPunct="0">
              <a:defRPr sz="2200">
                <a:solidFill>
                  <a:schemeClr val="tx1"/>
                </a:solidFill>
                <a:latin typeface="Comic Sans MS" pitchFamily="66" charset="0"/>
              </a:defRPr>
            </a:lvl5pPr>
            <a:lvl6pPr marL="2514600" indent="-228600" eaLnBrk="0" fontAlgn="base" hangingPunct="0">
              <a:spcBef>
                <a:spcPct val="0"/>
              </a:spcBef>
              <a:spcAft>
                <a:spcPct val="0"/>
              </a:spcAft>
              <a:defRPr sz="2200">
                <a:solidFill>
                  <a:schemeClr val="tx1"/>
                </a:solidFill>
                <a:latin typeface="Comic Sans MS" pitchFamily="66" charset="0"/>
              </a:defRPr>
            </a:lvl6pPr>
            <a:lvl7pPr marL="2971800" indent="-228600" eaLnBrk="0" fontAlgn="base" hangingPunct="0">
              <a:spcBef>
                <a:spcPct val="0"/>
              </a:spcBef>
              <a:spcAft>
                <a:spcPct val="0"/>
              </a:spcAft>
              <a:defRPr sz="2200">
                <a:solidFill>
                  <a:schemeClr val="tx1"/>
                </a:solidFill>
                <a:latin typeface="Comic Sans MS" pitchFamily="66" charset="0"/>
              </a:defRPr>
            </a:lvl7pPr>
            <a:lvl8pPr marL="3429000" indent="-228600" eaLnBrk="0" fontAlgn="base" hangingPunct="0">
              <a:spcBef>
                <a:spcPct val="0"/>
              </a:spcBef>
              <a:spcAft>
                <a:spcPct val="0"/>
              </a:spcAft>
              <a:defRPr sz="2200">
                <a:solidFill>
                  <a:schemeClr val="tx1"/>
                </a:solidFill>
                <a:latin typeface="Comic Sans MS" pitchFamily="66" charset="0"/>
              </a:defRPr>
            </a:lvl8pPr>
            <a:lvl9pPr marL="3886200" indent="-228600" eaLnBrk="0" fontAlgn="base" hangingPunct="0">
              <a:spcBef>
                <a:spcPct val="0"/>
              </a:spcBef>
              <a:spcAft>
                <a:spcPct val="0"/>
              </a:spcAft>
              <a:defRPr sz="2200">
                <a:solidFill>
                  <a:schemeClr val="tx1"/>
                </a:solidFill>
                <a:latin typeface="Comic Sans MS" pitchFamily="66" charset="0"/>
              </a:defRPr>
            </a:lvl9pPr>
          </a:lstStyle>
          <a:p>
            <a:pPr algn="ctr" eaLnBrk="1" hangingPunct="1">
              <a:spcBef>
                <a:spcPct val="20000"/>
              </a:spcBef>
              <a:buFont typeface="Wingdings" pitchFamily="2" charset="2"/>
              <a:buNone/>
            </a:pPr>
            <a:r>
              <a:rPr lang="en-GB" altLang="en-US" sz="3600" dirty="0"/>
              <a:t>Thank you for listening!</a:t>
            </a:r>
          </a:p>
          <a:p>
            <a:pPr algn="ctr" eaLnBrk="1" hangingPunct="1">
              <a:spcBef>
                <a:spcPct val="20000"/>
              </a:spcBef>
              <a:buFont typeface="Wingdings" pitchFamily="2" charset="2"/>
              <a:buNone/>
            </a:pPr>
            <a:r>
              <a:rPr lang="en-GB" altLang="en-US" sz="3600" dirty="0"/>
              <a:t>Any questions…</a:t>
            </a:r>
          </a:p>
          <a:p>
            <a:pPr algn="ctr" eaLnBrk="1" hangingPunct="1">
              <a:spcBef>
                <a:spcPct val="20000"/>
              </a:spcBef>
              <a:buFont typeface="Wingdings" pitchFamily="2" charset="2"/>
              <a:buNone/>
            </a:pPr>
            <a:endParaRPr lang="en-GB" altLang="en-US" sz="3600" dirty="0"/>
          </a:p>
          <a:p>
            <a:pPr algn="ctr" eaLnBrk="1" hangingPunct="1">
              <a:spcBef>
                <a:spcPct val="20000"/>
              </a:spcBef>
              <a:buFont typeface="Wingdings" pitchFamily="2" charset="2"/>
              <a:buNone/>
            </a:pPr>
            <a:r>
              <a:rPr lang="en-GB" altLang="en-US" sz="3200" dirty="0"/>
              <a:t>Have a lovely evening </a:t>
            </a:r>
            <a:r>
              <a:rPr lang="en-GB" altLang="en-US" sz="3200" dirty="0">
                <a:sym typeface="Wingdings" panose="05000000000000000000" pitchFamily="2" charset="2"/>
              </a:rPr>
              <a:t> </a:t>
            </a:r>
            <a:endParaRPr lang="en-GB" altLang="en-US" sz="3200" dirty="0"/>
          </a:p>
        </p:txBody>
      </p:sp>
      <p:sp>
        <p:nvSpPr>
          <p:cNvPr id="6" name="Rectangle 5"/>
          <p:cNvSpPr/>
          <p:nvPr/>
        </p:nvSpPr>
        <p:spPr>
          <a:xfrm>
            <a:off x="4468063" y="4149080"/>
            <a:ext cx="184731" cy="923330"/>
          </a:xfrm>
          <a:prstGeom prst="rect">
            <a:avLst/>
          </a:prstGeom>
          <a:noFill/>
        </p:spPr>
        <p:txBody>
          <a:bodyPr wrap="none" lIns="91440" tIns="45720" rIns="91440" bIns="45720">
            <a:spAutoFit/>
          </a:bodyPr>
          <a:lstStyle/>
          <a:p>
            <a:pPr algn="ctr"/>
            <a:endParaRPr lang="en-US" sz="5400" b="1" cap="none"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2001</TotalTime>
  <Words>868</Words>
  <Application>Microsoft Office PowerPoint</Application>
  <PresentationFormat>On-screen Show (4:3)</PresentationFormat>
  <Paragraphs>75</Paragraphs>
  <Slides>14</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Calibri</vt:lpstr>
      <vt:lpstr>Comic Sans MS</vt:lpstr>
      <vt:lpstr>Constantia</vt:lpstr>
      <vt:lpstr>Wingdings</vt:lpstr>
      <vt:lpstr>Wingdings 2</vt:lpstr>
      <vt:lpstr>Flow</vt:lpstr>
      <vt:lpstr>PowerPoint Presentation</vt:lpstr>
      <vt:lpstr>PowerPoint Presentation</vt:lpstr>
      <vt:lpstr>PowerPoint Presentation</vt:lpstr>
      <vt:lpstr>About me</vt:lpstr>
      <vt:lpstr>PowerPoint Presentation</vt:lpstr>
      <vt:lpstr>New Timetable – timings of the day (example timetable, some subjects may be taught at different times!) </vt:lpstr>
      <vt:lpstr>Year 5 Enquiry work: </vt:lpstr>
      <vt:lpstr>Maths – flexible groupings</vt:lpstr>
      <vt:lpstr>Reading</vt:lpstr>
      <vt:lpstr>Spellings</vt:lpstr>
      <vt:lpstr>Homework:</vt:lpstr>
      <vt:lpstr>Behaviour and Discipline</vt:lpstr>
      <vt:lpstr>Communication</vt:lpstr>
      <vt:lpstr>PowerPoint Presentation</vt:lpstr>
    </vt:vector>
  </TitlesOfParts>
  <Company>Bolton LEA Schools ICT Unit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Any Authorised User</dc:creator>
  <cp:lastModifiedBy>Imogen Bunning</cp:lastModifiedBy>
  <cp:revision>124</cp:revision>
  <dcterms:created xsi:type="dcterms:W3CDTF">2007-01-16T21:35:11Z</dcterms:created>
  <dcterms:modified xsi:type="dcterms:W3CDTF">2025-09-10T11:21:57Z</dcterms:modified>
</cp:coreProperties>
</file>