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6858000" cx="9144000"/>
  <p:notesSz cx="6858000" cy="9144000"/>
  <p:embeddedFontLst>
    <p:embeddedFont>
      <p:font typeface="Constantia"/>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24" roundtripDataSignature="AMtx7mgESVyKXbvc3LUiwLciVWPkE7iA7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onstantia-regular.fntdata"/><Relationship Id="rId11" Type="http://schemas.openxmlformats.org/officeDocument/2006/relationships/slide" Target="slides/slide6.xml"/><Relationship Id="rId22" Type="http://schemas.openxmlformats.org/officeDocument/2006/relationships/font" Target="fonts/Constantia-italic.fntdata"/><Relationship Id="rId10" Type="http://schemas.openxmlformats.org/officeDocument/2006/relationships/slide" Target="slides/slide5.xml"/><Relationship Id="rId21" Type="http://schemas.openxmlformats.org/officeDocument/2006/relationships/font" Target="fonts/Constantia-bold.fntdata"/><Relationship Id="rId13" Type="http://schemas.openxmlformats.org/officeDocument/2006/relationships/slide" Target="slides/slide8.xml"/><Relationship Id="rId24" Type="http://customschemas.google.com/relationships/presentationmetadata" Target="metadata"/><Relationship Id="rId12" Type="http://schemas.openxmlformats.org/officeDocument/2006/relationships/slide" Target="slides/slide7.xml"/><Relationship Id="rId23" Type="http://schemas.openxmlformats.org/officeDocument/2006/relationships/font" Target="fonts/Constantia-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mic Sans MS"/>
                <a:ea typeface="Comic Sans MS"/>
                <a:cs typeface="Comic Sans MS"/>
                <a:sym typeface="Comic Sans MS"/>
              </a:defRPr>
            </a:lvl1pPr>
            <a:lvl2pPr lvl="1"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2pPr>
            <a:lvl3pPr lvl="2"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3pPr>
            <a:lvl4pPr lvl="3"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4pPr>
            <a:lvl5pPr lvl="4"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5pPr>
            <a:lvl6pPr lvl="5"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6pPr>
            <a:lvl7pPr lvl="6"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7pPr>
            <a:lvl8pPr lvl="7"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8pPr>
            <a:lvl9pPr lvl="8"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omic Sans MS"/>
                <a:ea typeface="Comic Sans MS"/>
                <a:cs typeface="Comic Sans MS"/>
                <a:sym typeface="Comic Sans MS"/>
              </a:defRPr>
            </a:lvl1pPr>
            <a:lvl2pPr lvl="1"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2pPr>
            <a:lvl3pPr lvl="2"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3pPr>
            <a:lvl4pPr lvl="3"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4pPr>
            <a:lvl5pPr lvl="4"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5pPr>
            <a:lvl6pPr lvl="5"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6pPr>
            <a:lvl7pPr lvl="6"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7pPr>
            <a:lvl8pPr lvl="7"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8pPr>
            <a:lvl9pPr lvl="8"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omic Sans MS"/>
                <a:ea typeface="Comic Sans MS"/>
                <a:cs typeface="Comic Sans MS"/>
                <a:sym typeface="Comic Sans MS"/>
              </a:defRPr>
            </a:lvl1pPr>
            <a:lvl2pPr lvl="1"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2pPr>
            <a:lvl3pPr lvl="2"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3pPr>
            <a:lvl4pPr lvl="3"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4pPr>
            <a:lvl5pPr lvl="4"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5pPr>
            <a:lvl6pPr lvl="5"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6pPr>
            <a:lvl7pPr lvl="6"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7pPr>
            <a:lvl8pPr lvl="7"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8pPr>
            <a:lvl9pPr lvl="8" marR="0" rtl="0" algn="l">
              <a:spcBef>
                <a:spcPts val="0"/>
              </a:spcBef>
              <a:spcAft>
                <a:spcPts val="0"/>
              </a:spcAft>
              <a:buSzPts val="1400"/>
              <a:buNone/>
              <a:defRPr b="0" i="0" sz="2200" u="none" cap="none" strike="noStrike">
                <a:solidFill>
                  <a:schemeClr val="dk1"/>
                </a:solidFill>
                <a:latin typeface="Comic Sans MS"/>
                <a:ea typeface="Comic Sans MS"/>
                <a:cs typeface="Comic Sans MS"/>
                <a:sym typeface="Comic Sans MS"/>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omic Sans MS"/>
                <a:ea typeface="Comic Sans MS"/>
                <a:cs typeface="Comic Sans MS"/>
                <a:sym typeface="Comic Sans MS"/>
              </a:rPr>
              <a:t>‹#›</a:t>
            </a:fld>
            <a:endParaRPr b="0" i="0" sz="1200" u="none" cap="none" strike="noStrike">
              <a:solidFill>
                <a:schemeClr val="dk1"/>
              </a:solidFill>
              <a:latin typeface="Comic Sans MS"/>
              <a:ea typeface="Comic Sans MS"/>
              <a:cs typeface="Comic Sans MS"/>
              <a:sym typeface="Comic Sans MS"/>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37c8817b39b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g37c8817b39b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7" name="Google Shape;187;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0" name="Shape 20"/>
        <p:cNvGrpSpPr/>
        <p:nvPr/>
      </p:nvGrpSpPr>
      <p:grpSpPr>
        <a:xfrm>
          <a:off x="0" y="0"/>
          <a:ext cx="0" cy="0"/>
          <a:chOff x="0" y="0"/>
          <a:chExt cx="0" cy="0"/>
        </a:xfrm>
      </p:grpSpPr>
      <p:sp>
        <p:nvSpPr>
          <p:cNvPr id="21" name="Google Shape;21;p16"/>
          <p:cNvSpPr txBox="1"/>
          <p:nvPr>
            <p:ph type="ctrTitle"/>
          </p:nvPr>
        </p:nvSpPr>
        <p:spPr>
          <a:xfrm>
            <a:off x="533400" y="1371600"/>
            <a:ext cx="7851648" cy="1828800"/>
          </a:xfrm>
          <a:prstGeom prst="rect">
            <a:avLst/>
          </a:prstGeom>
          <a:noFill/>
          <a:ln>
            <a:noFill/>
          </a:ln>
        </p:spPr>
        <p:txBody>
          <a:bodyPr anchorCtr="0" anchor="b" bIns="0" lIns="0" spcFirstLastPara="1" rIns="18275" wrap="square" tIns="0">
            <a:normAutofit/>
          </a:bodyPr>
          <a:lstStyle>
            <a:lvl1pPr lvl="0" algn="r">
              <a:spcBef>
                <a:spcPts val="0"/>
              </a:spcBef>
              <a:spcAft>
                <a:spcPts val="0"/>
              </a:spcAft>
              <a:buClr>
                <a:srgbClr val="4CE0EA"/>
              </a:buClr>
              <a:buSzPts val="5600"/>
              <a:buFont typeface="Calibri"/>
              <a:buNone/>
              <a:defRPr b="1" sz="5600">
                <a:solidFill>
                  <a:srgbClr val="4CE0EA"/>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16"/>
          <p:cNvSpPr txBox="1"/>
          <p:nvPr>
            <p:ph idx="1" type="subTitle"/>
          </p:nvPr>
        </p:nvSpPr>
        <p:spPr>
          <a:xfrm>
            <a:off x="533400" y="3228536"/>
            <a:ext cx="7854696" cy="1752600"/>
          </a:xfrm>
          <a:prstGeom prst="rect">
            <a:avLst/>
          </a:prstGeom>
          <a:noFill/>
          <a:ln>
            <a:noFill/>
          </a:ln>
        </p:spPr>
        <p:txBody>
          <a:bodyPr anchorCtr="0" anchor="t" bIns="45700" lIns="0" spcFirstLastPara="1" rIns="18275" wrap="square" tIns="45700">
            <a:normAutofit/>
          </a:bodyPr>
          <a:lstStyle>
            <a:lvl1pPr lvl="0" marR="45720" algn="r">
              <a:spcBef>
                <a:spcPts val="520"/>
              </a:spcBef>
              <a:spcAft>
                <a:spcPts val="0"/>
              </a:spcAft>
              <a:buSzPts val="2470"/>
              <a:buNone/>
              <a:defRPr>
                <a:solidFill>
                  <a:schemeClr val="lt1"/>
                </a:solidFill>
              </a:defRPr>
            </a:lvl1pPr>
            <a:lvl2pPr lvl="1" algn="ctr">
              <a:spcBef>
                <a:spcPts val="360"/>
              </a:spcBef>
              <a:spcAft>
                <a:spcPts val="0"/>
              </a:spcAft>
              <a:buSzPts val="1530"/>
              <a:buNone/>
              <a:defRPr/>
            </a:lvl2pPr>
            <a:lvl3pPr lvl="2" algn="ctr">
              <a:spcBef>
                <a:spcPts val="360"/>
              </a:spcBef>
              <a:spcAft>
                <a:spcPts val="0"/>
              </a:spcAft>
              <a:buSzPts val="1260"/>
              <a:buNone/>
              <a:defRPr/>
            </a:lvl3pPr>
            <a:lvl4pPr lvl="3" algn="ctr">
              <a:spcBef>
                <a:spcPts val="360"/>
              </a:spcBef>
              <a:spcAft>
                <a:spcPts val="0"/>
              </a:spcAft>
              <a:buSzPts val="1170"/>
              <a:buNone/>
              <a:defRPr/>
            </a:lvl4pPr>
            <a:lvl5pPr lvl="4" algn="ctr">
              <a:spcBef>
                <a:spcPts val="360"/>
              </a:spcBef>
              <a:spcAft>
                <a:spcPts val="0"/>
              </a:spcAft>
              <a:buSzPts val="1170"/>
              <a:buNone/>
              <a:defRPr/>
            </a:lvl5pPr>
            <a:lvl6pPr lvl="5" algn="ctr">
              <a:spcBef>
                <a:spcPts val="360"/>
              </a:spcBef>
              <a:spcAft>
                <a:spcPts val="0"/>
              </a:spcAft>
              <a:buSzPts val="1440"/>
              <a:buNone/>
              <a:defRPr/>
            </a:lvl6pPr>
            <a:lvl7pPr lvl="6" algn="ctr">
              <a:spcBef>
                <a:spcPts val="360"/>
              </a:spcBef>
              <a:spcAft>
                <a:spcPts val="0"/>
              </a:spcAft>
              <a:buSzPts val="144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23" name="Google Shape;23;p16"/>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16"/>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16"/>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17"/>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17"/>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9" name="Google Shape;29;p17"/>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17"/>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7"/>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18"/>
          <p:cNvSpPr txBox="1"/>
          <p:nvPr>
            <p:ph type="title"/>
          </p:nvPr>
        </p:nvSpPr>
        <p:spPr>
          <a:xfrm>
            <a:off x="530352" y="1316736"/>
            <a:ext cx="7772400" cy="1362456"/>
          </a:xfrm>
          <a:prstGeom prst="rect">
            <a:avLst/>
          </a:prstGeom>
          <a:noFill/>
          <a:ln>
            <a:noFill/>
          </a:ln>
        </p:spPr>
        <p:txBody>
          <a:bodyPr anchorCtr="0" anchor="b" bIns="0" lIns="0" spcFirstLastPara="1" rIns="0" wrap="square" tIns="0">
            <a:noAutofit/>
          </a:bodyPr>
          <a:lstStyle>
            <a:lvl1pPr lvl="0" algn="l">
              <a:spcBef>
                <a:spcPts val="0"/>
              </a:spcBef>
              <a:spcAft>
                <a:spcPts val="0"/>
              </a:spcAft>
              <a:buClr>
                <a:srgbClr val="4AE3AC"/>
              </a:buClr>
              <a:buSzPts val="5600"/>
              <a:buFont typeface="Calibri"/>
              <a:buNone/>
              <a:defRPr b="1" sz="5600" cap="none">
                <a:solidFill>
                  <a:srgbClr val="4AE3AC"/>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18"/>
          <p:cNvSpPr txBox="1"/>
          <p:nvPr>
            <p:ph idx="1" type="body"/>
          </p:nvPr>
        </p:nvSpPr>
        <p:spPr>
          <a:xfrm>
            <a:off x="530352" y="2704664"/>
            <a:ext cx="7772400" cy="1509712"/>
          </a:xfrm>
          <a:prstGeom prst="rect">
            <a:avLst/>
          </a:prstGeom>
          <a:noFill/>
          <a:ln>
            <a:noFill/>
          </a:ln>
        </p:spPr>
        <p:txBody>
          <a:bodyPr anchorCtr="0" anchor="t" bIns="45700" lIns="45700" spcFirstLastPara="1" rIns="45700" wrap="square" tIns="45700">
            <a:normAutofit/>
          </a:bodyPr>
          <a:lstStyle>
            <a:lvl1pPr indent="-228600" lvl="0" marL="457200" algn="l">
              <a:spcBef>
                <a:spcPts val="440"/>
              </a:spcBef>
              <a:spcAft>
                <a:spcPts val="0"/>
              </a:spcAft>
              <a:buSzPts val="2090"/>
              <a:buNone/>
              <a:defRPr sz="2200">
                <a:solidFill>
                  <a:schemeClr val="lt1"/>
                </a:solidFill>
              </a:defRPr>
            </a:lvl1pPr>
            <a:lvl2pPr indent="-228600" lvl="1" marL="914400" algn="l">
              <a:spcBef>
                <a:spcPts val="360"/>
              </a:spcBef>
              <a:spcAft>
                <a:spcPts val="0"/>
              </a:spcAft>
              <a:buSzPts val="1530"/>
              <a:buNone/>
              <a:defRPr sz="1800">
                <a:solidFill>
                  <a:schemeClr val="lt1"/>
                </a:solidFill>
              </a:defRPr>
            </a:lvl2pPr>
            <a:lvl3pPr indent="-228600" lvl="2" marL="1371600" algn="l">
              <a:spcBef>
                <a:spcPts val="320"/>
              </a:spcBef>
              <a:spcAft>
                <a:spcPts val="0"/>
              </a:spcAft>
              <a:buSzPts val="1120"/>
              <a:buNone/>
              <a:defRPr sz="1600">
                <a:solidFill>
                  <a:schemeClr val="lt1"/>
                </a:solidFill>
              </a:defRPr>
            </a:lvl3pPr>
            <a:lvl4pPr indent="-228600" lvl="3" marL="1828800" algn="l">
              <a:spcBef>
                <a:spcPts val="280"/>
              </a:spcBef>
              <a:spcAft>
                <a:spcPts val="0"/>
              </a:spcAft>
              <a:buSzPts val="910"/>
              <a:buNone/>
              <a:defRPr sz="1400">
                <a:solidFill>
                  <a:schemeClr val="lt1"/>
                </a:solidFill>
              </a:defRPr>
            </a:lvl4pPr>
            <a:lvl5pPr indent="-228600" lvl="4" marL="2286000" algn="l">
              <a:spcBef>
                <a:spcPts val="280"/>
              </a:spcBef>
              <a:spcAft>
                <a:spcPts val="0"/>
              </a:spcAft>
              <a:buSzPts val="910"/>
              <a:buNone/>
              <a:defRPr sz="1400">
                <a:solidFill>
                  <a:schemeClr val="lt1"/>
                </a:solidFill>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35" name="Google Shape;35;p18"/>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18"/>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18"/>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19"/>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19"/>
          <p:cNvSpPr txBox="1"/>
          <p:nvPr>
            <p:ph idx="1" type="body"/>
          </p:nvPr>
        </p:nvSpPr>
        <p:spPr>
          <a:xfrm>
            <a:off x="457200" y="1920085"/>
            <a:ext cx="40386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1" name="Google Shape;41;p19"/>
          <p:cNvSpPr txBox="1"/>
          <p:nvPr>
            <p:ph idx="2" type="body"/>
          </p:nvPr>
        </p:nvSpPr>
        <p:spPr>
          <a:xfrm>
            <a:off x="4648200" y="1920085"/>
            <a:ext cx="4038600" cy="4434840"/>
          </a:xfrm>
          <a:prstGeom prst="rect">
            <a:avLst/>
          </a:prstGeom>
          <a:noFill/>
          <a:ln>
            <a:noFill/>
          </a:ln>
        </p:spPr>
        <p:txBody>
          <a:bodyPr anchorCtr="0" anchor="t" bIns="45700" lIns="91425" spcFirstLastPara="1" rIns="91425" wrap="square" tIns="45700">
            <a:normAutofit/>
          </a:bodyPr>
          <a:lstStyle>
            <a:lvl1pPr indent="-385445" lvl="0" marL="457200" algn="l">
              <a:spcBef>
                <a:spcPts val="520"/>
              </a:spcBef>
              <a:spcAft>
                <a:spcPts val="0"/>
              </a:spcAft>
              <a:buSzPts val="2470"/>
              <a:buChar char="⚫"/>
              <a:defRPr sz="2600"/>
            </a:lvl1pPr>
            <a:lvl2pPr indent="-358140" lvl="1" marL="914400" algn="l">
              <a:spcBef>
                <a:spcPts val="480"/>
              </a:spcBef>
              <a:spcAft>
                <a:spcPts val="0"/>
              </a:spcAft>
              <a:buSzPts val="2040"/>
              <a:buChar char="⚫"/>
              <a:defRPr sz="2400"/>
            </a:lvl2pPr>
            <a:lvl3pPr indent="-317500" lvl="2" marL="1371600" algn="l">
              <a:spcBef>
                <a:spcPts val="400"/>
              </a:spcBef>
              <a:spcAft>
                <a:spcPts val="0"/>
              </a:spcAft>
              <a:buSzPts val="1400"/>
              <a:buChar char="⚫"/>
              <a:defRPr sz="2000"/>
            </a:lvl3pPr>
            <a:lvl4pPr indent="-302894" lvl="3" marL="1828800" algn="l">
              <a:spcBef>
                <a:spcPts val="360"/>
              </a:spcBef>
              <a:spcAft>
                <a:spcPts val="0"/>
              </a:spcAft>
              <a:buSzPts val="1170"/>
              <a:buChar char="⚫"/>
              <a:defRPr sz="18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2" name="Google Shape;42;p19"/>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19"/>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19"/>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20"/>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50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0"/>
          <p:cNvSpPr txBox="1"/>
          <p:nvPr>
            <p:ph idx="1" type="body"/>
          </p:nvPr>
        </p:nvSpPr>
        <p:spPr>
          <a:xfrm>
            <a:off x="457200" y="1855248"/>
            <a:ext cx="4040188" cy="659352"/>
          </a:xfrm>
          <a:prstGeom prst="rect">
            <a:avLst/>
          </a:prstGeom>
          <a:noFill/>
          <a:ln>
            <a:noFill/>
          </a:ln>
        </p:spPr>
        <p:txBody>
          <a:bodyPr anchorCtr="0" anchor="ctr" bIns="0" lIns="45700" spcFirstLastPara="1" rIns="45700" wrap="square" tIns="0">
            <a:noAutofit/>
          </a:bodyPr>
          <a:lstStyle>
            <a:lvl1pPr indent="-228600" lvl="0" marL="457200" algn="l">
              <a:spcBef>
                <a:spcPts val="480"/>
              </a:spcBef>
              <a:spcAft>
                <a:spcPts val="0"/>
              </a:spcAft>
              <a:buSzPts val="2280"/>
              <a:buNone/>
              <a:defRPr b="1" sz="2400" cap="none">
                <a:solidFill>
                  <a:schemeClr val="lt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8" name="Google Shape;48;p20"/>
          <p:cNvSpPr txBox="1"/>
          <p:nvPr>
            <p:ph idx="2" type="body"/>
          </p:nvPr>
        </p:nvSpPr>
        <p:spPr>
          <a:xfrm>
            <a:off x="4645025" y="1859757"/>
            <a:ext cx="4041775" cy="654843"/>
          </a:xfrm>
          <a:prstGeom prst="rect">
            <a:avLst/>
          </a:prstGeom>
          <a:noFill/>
          <a:ln>
            <a:noFill/>
          </a:ln>
        </p:spPr>
        <p:txBody>
          <a:bodyPr anchorCtr="0" anchor="ctr" bIns="0" lIns="45700" spcFirstLastPara="1" rIns="45700" wrap="square" tIns="0">
            <a:normAutofit/>
          </a:bodyPr>
          <a:lstStyle>
            <a:lvl1pPr indent="-228600" lvl="0" marL="457200" algn="l">
              <a:spcBef>
                <a:spcPts val="480"/>
              </a:spcBef>
              <a:spcAft>
                <a:spcPts val="0"/>
              </a:spcAft>
              <a:buSzPts val="2280"/>
              <a:buNone/>
              <a:defRPr b="1" sz="2400" cap="none">
                <a:solidFill>
                  <a:schemeClr val="lt2"/>
                </a:solidFill>
              </a:defRPr>
            </a:lvl1pPr>
            <a:lvl2pPr indent="-228600" lvl="1" marL="914400" algn="l">
              <a:spcBef>
                <a:spcPts val="400"/>
              </a:spcBef>
              <a:spcAft>
                <a:spcPts val="0"/>
              </a:spcAft>
              <a:buSzPts val="17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040"/>
              <a:buNone/>
              <a:defRPr b="1" sz="1600"/>
            </a:lvl4pPr>
            <a:lvl5pPr indent="-228600" lvl="4" marL="2286000" algn="l">
              <a:spcBef>
                <a:spcPts val="320"/>
              </a:spcBef>
              <a:spcAft>
                <a:spcPts val="0"/>
              </a:spcAft>
              <a:buSzPts val="1040"/>
              <a:buNone/>
              <a:defRPr b="1"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9" name="Google Shape;49;p20"/>
          <p:cNvSpPr txBox="1"/>
          <p:nvPr>
            <p:ph idx="3" type="body"/>
          </p:nvPr>
        </p:nvSpPr>
        <p:spPr>
          <a:xfrm>
            <a:off x="457200" y="2514600"/>
            <a:ext cx="4040188"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0" name="Google Shape;50;p20"/>
          <p:cNvSpPr txBox="1"/>
          <p:nvPr>
            <p:ph idx="4" type="body"/>
          </p:nvPr>
        </p:nvSpPr>
        <p:spPr>
          <a:xfrm>
            <a:off x="4645025" y="2514600"/>
            <a:ext cx="4041775" cy="3845720"/>
          </a:xfrm>
          <a:prstGeom prst="rect">
            <a:avLst/>
          </a:prstGeom>
          <a:noFill/>
          <a:ln>
            <a:noFill/>
          </a:ln>
        </p:spPr>
        <p:txBody>
          <a:bodyPr anchorCtr="0" anchor="t" bIns="45700" lIns="91425" spcFirstLastPara="1" rIns="91425" wrap="square" tIns="0">
            <a:normAutofit/>
          </a:bodyPr>
          <a:lstStyle>
            <a:lvl1pPr indent="-361315" lvl="0" marL="457200" algn="l">
              <a:spcBef>
                <a:spcPts val="440"/>
              </a:spcBef>
              <a:spcAft>
                <a:spcPts val="0"/>
              </a:spcAft>
              <a:buSzPts val="2090"/>
              <a:buChar char="⚫"/>
              <a:defRPr sz="2200"/>
            </a:lvl1pPr>
            <a:lvl2pPr indent="-336550" lvl="1" marL="914400" algn="l">
              <a:spcBef>
                <a:spcPts val="400"/>
              </a:spcBef>
              <a:spcAft>
                <a:spcPts val="0"/>
              </a:spcAft>
              <a:buSzPts val="1700"/>
              <a:buChar char="⚫"/>
              <a:defRPr sz="2000"/>
            </a:lvl2pPr>
            <a:lvl3pPr indent="-308610" lvl="2" marL="1371600" algn="l">
              <a:spcBef>
                <a:spcPts val="360"/>
              </a:spcBef>
              <a:spcAft>
                <a:spcPts val="0"/>
              </a:spcAft>
              <a:buSzPts val="1260"/>
              <a:buChar char="⚫"/>
              <a:defRPr sz="1800"/>
            </a:lvl3pPr>
            <a:lvl4pPr indent="-294639" lvl="3" marL="1828800" algn="l">
              <a:spcBef>
                <a:spcPts val="320"/>
              </a:spcBef>
              <a:spcAft>
                <a:spcPts val="0"/>
              </a:spcAft>
              <a:buSzPts val="1040"/>
              <a:buChar char="⚫"/>
              <a:defRPr sz="1600"/>
            </a:lvl4pPr>
            <a:lvl5pPr indent="-294639" lvl="4" marL="2286000" algn="l">
              <a:spcBef>
                <a:spcPts val="320"/>
              </a:spcBef>
              <a:spcAft>
                <a:spcPts val="0"/>
              </a:spcAft>
              <a:buSzPts val="1040"/>
              <a:buChar char="⚫"/>
              <a:defRPr sz="16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1" name="Google Shape;51;p20"/>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0"/>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0"/>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4" name="Shape 54"/>
        <p:cNvGrpSpPr/>
        <p:nvPr/>
      </p:nvGrpSpPr>
      <p:grpSpPr>
        <a:xfrm>
          <a:off x="0" y="0"/>
          <a:ext cx="0" cy="0"/>
          <a:chOff x="0" y="0"/>
          <a:chExt cx="0" cy="0"/>
        </a:xfrm>
      </p:grpSpPr>
      <p:sp>
        <p:nvSpPr>
          <p:cNvPr id="55" name="Google Shape;55;p21"/>
          <p:cNvSpPr txBox="1"/>
          <p:nvPr>
            <p:ph type="title"/>
          </p:nvPr>
        </p:nvSpPr>
        <p:spPr>
          <a:xfrm>
            <a:off x="457200" y="704088"/>
            <a:ext cx="83058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5000"/>
              <a:buFont typeface="Calibri"/>
              <a:buNone/>
              <a:defRPr b="0" sz="5000">
                <a:solidFill>
                  <a:schemeClr val="lt2"/>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1"/>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21"/>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21"/>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9" name="Shape 59"/>
        <p:cNvGrpSpPr/>
        <p:nvPr/>
      </p:nvGrpSpPr>
      <p:grpSpPr>
        <a:xfrm>
          <a:off x="0" y="0"/>
          <a:ext cx="0" cy="0"/>
          <a:chOff x="0" y="0"/>
          <a:chExt cx="0" cy="0"/>
        </a:xfrm>
      </p:grpSpPr>
      <p:sp>
        <p:nvSpPr>
          <p:cNvPr id="60" name="Google Shape;60;p22"/>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2"/>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2"/>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3" name="Shape 63"/>
        <p:cNvGrpSpPr/>
        <p:nvPr/>
      </p:nvGrpSpPr>
      <p:grpSpPr>
        <a:xfrm>
          <a:off x="0" y="0"/>
          <a:ext cx="0" cy="0"/>
          <a:chOff x="0" y="0"/>
          <a:chExt cx="0" cy="0"/>
        </a:xfrm>
      </p:grpSpPr>
      <p:sp>
        <p:nvSpPr>
          <p:cNvPr id="64" name="Google Shape;64;p23"/>
          <p:cNvSpPr txBox="1"/>
          <p:nvPr>
            <p:ph type="title"/>
          </p:nvPr>
        </p:nvSpPr>
        <p:spPr>
          <a:xfrm>
            <a:off x="685800" y="514352"/>
            <a:ext cx="2743200" cy="1162050"/>
          </a:xfrm>
          <a:prstGeom prst="rect">
            <a:avLst/>
          </a:prstGeom>
          <a:noFill/>
          <a:ln>
            <a:noFill/>
          </a:ln>
        </p:spPr>
        <p:txBody>
          <a:bodyPr anchorCtr="0" anchor="b" bIns="0" lIns="0" spcFirstLastPara="1" rIns="0" wrap="square" tIns="45700">
            <a:noAutofit/>
          </a:bodyPr>
          <a:lstStyle>
            <a:lvl1pPr lvl="0" algn="l">
              <a:spcBef>
                <a:spcPts val="0"/>
              </a:spcBef>
              <a:spcAft>
                <a:spcPts val="0"/>
              </a:spcAft>
              <a:buClr>
                <a:schemeClr val="lt2"/>
              </a:buClr>
              <a:buSzPts val="2600"/>
              <a:buFont typeface="Calibri"/>
              <a:buNone/>
              <a:defRPr b="0" sz="2600">
                <a:solidFill>
                  <a:schemeClr val="lt2"/>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23"/>
          <p:cNvSpPr txBox="1"/>
          <p:nvPr>
            <p:ph idx="1" type="body"/>
          </p:nvPr>
        </p:nvSpPr>
        <p:spPr>
          <a:xfrm>
            <a:off x="685800" y="1676400"/>
            <a:ext cx="2743200" cy="4572000"/>
          </a:xfrm>
          <a:prstGeom prst="rect">
            <a:avLst/>
          </a:prstGeom>
          <a:noFill/>
          <a:ln>
            <a:noFill/>
          </a:ln>
        </p:spPr>
        <p:txBody>
          <a:bodyPr anchorCtr="0" anchor="t" bIns="45700" lIns="18275" spcFirstLastPara="1" rIns="18275" wrap="square" tIns="45700">
            <a:normAutofit/>
          </a:bodyPr>
          <a:lstStyle>
            <a:lvl1pPr indent="-228600" lvl="0" marL="457200" algn="l">
              <a:spcBef>
                <a:spcPts val="280"/>
              </a:spcBef>
              <a:spcAft>
                <a:spcPts val="0"/>
              </a:spcAft>
              <a:buSzPts val="1330"/>
              <a:buNone/>
              <a:defRPr sz="1400"/>
            </a:lvl1pPr>
            <a:lvl2pPr indent="-228600" lvl="1" marL="914400" algn="l">
              <a:spcBef>
                <a:spcPts val="240"/>
              </a:spcBef>
              <a:spcAft>
                <a:spcPts val="0"/>
              </a:spcAft>
              <a:buSzPts val="102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585"/>
              <a:buNone/>
              <a:defRPr sz="900"/>
            </a:lvl4pPr>
            <a:lvl5pPr indent="-228600" lvl="4" marL="2286000" algn="l">
              <a:spcBef>
                <a:spcPts val="180"/>
              </a:spcBef>
              <a:spcAft>
                <a:spcPts val="0"/>
              </a:spcAft>
              <a:buSzPts val="585"/>
              <a:buNone/>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6" name="Google Shape;66;p23"/>
          <p:cNvSpPr txBox="1"/>
          <p:nvPr>
            <p:ph idx="2" type="body"/>
          </p:nvPr>
        </p:nvSpPr>
        <p:spPr>
          <a:xfrm>
            <a:off x="3575050" y="1676400"/>
            <a:ext cx="5111750" cy="4572000"/>
          </a:xfrm>
          <a:prstGeom prst="rect">
            <a:avLst/>
          </a:prstGeom>
          <a:noFill/>
          <a:ln>
            <a:noFill/>
          </a:ln>
        </p:spPr>
        <p:txBody>
          <a:bodyPr anchorCtr="0" anchor="t" bIns="45700" lIns="91425" spcFirstLastPara="1" rIns="91425" wrap="square" tIns="0">
            <a:normAutofit/>
          </a:bodyPr>
          <a:lstStyle>
            <a:lvl1pPr indent="-397510" lvl="0" marL="457200" algn="l">
              <a:spcBef>
                <a:spcPts val="560"/>
              </a:spcBef>
              <a:spcAft>
                <a:spcPts val="0"/>
              </a:spcAft>
              <a:buSzPts val="2660"/>
              <a:buChar char="⚫"/>
              <a:defRPr sz="2800"/>
            </a:lvl1pPr>
            <a:lvl2pPr indent="-368935" lvl="1" marL="914400" algn="l">
              <a:spcBef>
                <a:spcPts val="520"/>
              </a:spcBef>
              <a:spcAft>
                <a:spcPts val="0"/>
              </a:spcAft>
              <a:buSzPts val="2210"/>
              <a:buChar char="⚫"/>
              <a:defRPr sz="2600"/>
            </a:lvl2pPr>
            <a:lvl3pPr indent="-335280" lvl="2" marL="1371600" algn="l">
              <a:spcBef>
                <a:spcPts val="480"/>
              </a:spcBef>
              <a:spcAft>
                <a:spcPts val="0"/>
              </a:spcAft>
              <a:buSzPts val="1680"/>
              <a:buChar char="⚫"/>
              <a:defRPr sz="2400"/>
            </a:lvl3pPr>
            <a:lvl4pPr indent="-311150" lvl="3" marL="1828800" algn="l">
              <a:spcBef>
                <a:spcPts val="400"/>
              </a:spcBef>
              <a:spcAft>
                <a:spcPts val="0"/>
              </a:spcAft>
              <a:buSzPts val="1300"/>
              <a:buChar char="⚫"/>
              <a:defRPr sz="2000"/>
            </a:lvl4pPr>
            <a:lvl5pPr indent="-302895" lvl="4" marL="2286000" algn="l">
              <a:spcBef>
                <a:spcPts val="360"/>
              </a:spcBef>
              <a:spcAft>
                <a:spcPts val="0"/>
              </a:spcAft>
              <a:buSzPts val="1170"/>
              <a:buChar char="⚫"/>
              <a:defRPr sz="18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7" name="Google Shape;67;p23"/>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23"/>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23"/>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0" name="Shape 70"/>
        <p:cNvGrpSpPr/>
        <p:nvPr/>
      </p:nvGrpSpPr>
      <p:grpSpPr>
        <a:xfrm>
          <a:off x="0" y="0"/>
          <a:ext cx="0" cy="0"/>
          <a:chOff x="0" y="0"/>
          <a:chExt cx="0" cy="0"/>
        </a:xfrm>
      </p:grpSpPr>
      <p:sp>
        <p:nvSpPr>
          <p:cNvPr id="71" name="Google Shape;71;p24"/>
          <p:cNvSpPr/>
          <p:nvPr/>
        </p:nvSpPr>
        <p:spPr>
          <a:xfrm flipH="1" rot="-10380000">
            <a:off x="3165753" y="1108077"/>
            <a:ext cx="5257800" cy="4114800"/>
          </a:xfrm>
          <a:prstGeom prst="snipRoundRect">
            <a:avLst>
              <a:gd fmla="val 0" name="adj1"/>
              <a:gd fmla="val 3646" name="adj2"/>
            </a:avLst>
          </a:prstGeom>
          <a:solidFill>
            <a:srgbClr val="FFFFFF"/>
          </a:solidFill>
          <a:ln cap="rnd" cmpd="sng" w="9525">
            <a:solidFill>
              <a:srgbClr val="C0C0C0"/>
            </a:solidFill>
            <a:prstDash val="solid"/>
            <a:round/>
            <a:headEnd len="sm" w="sm" type="none"/>
            <a:tailEnd len="sm" w="sm" type="none"/>
          </a:ln>
          <a:effectLst>
            <a:outerShdw blurRad="63500" sx="98500" kx="100000" rotWithShape="0" algn="tl" dir="7500000" dist="38500" sy="10008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omic Sans MS"/>
              <a:ea typeface="Comic Sans MS"/>
              <a:cs typeface="Comic Sans MS"/>
              <a:sym typeface="Comic Sans MS"/>
            </a:endParaRPr>
          </a:p>
        </p:txBody>
      </p:sp>
      <p:sp>
        <p:nvSpPr>
          <p:cNvPr id="72" name="Google Shape;72;p24"/>
          <p:cNvSpPr/>
          <p:nvPr/>
        </p:nvSpPr>
        <p:spPr>
          <a:xfrm flipH="1" rot="-10380000">
            <a:off x="8004134" y="5359769"/>
            <a:ext cx="155448" cy="155448"/>
          </a:xfrm>
          <a:prstGeom prst="rtTriangle">
            <a:avLst/>
          </a:prstGeom>
          <a:solidFill>
            <a:srgbClr val="FFFFFF"/>
          </a:solidFill>
          <a:ln cap="flat" cmpd="sng" w="12700">
            <a:solidFill>
              <a:srgbClr val="FFFFFF"/>
            </a:solidFill>
            <a:prstDash val="solid"/>
            <a:bevel/>
            <a:headEnd len="sm" w="sm" type="none"/>
            <a:tailEnd len="sm" w="sm" type="none"/>
          </a:ln>
          <a:effectLst>
            <a:outerShdw blurRad="19685" rotWithShape="0" algn="tl" dir="12900000" dist="6350">
              <a:srgbClr val="000000">
                <a:alpha val="46666"/>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omic Sans MS"/>
              <a:ea typeface="Comic Sans MS"/>
              <a:cs typeface="Comic Sans MS"/>
              <a:sym typeface="Comic Sans MS"/>
            </a:endParaRPr>
          </a:p>
        </p:txBody>
      </p:sp>
      <p:sp>
        <p:nvSpPr>
          <p:cNvPr id="73" name="Google Shape;73;p24"/>
          <p:cNvSpPr txBox="1"/>
          <p:nvPr>
            <p:ph type="title"/>
          </p:nvPr>
        </p:nvSpPr>
        <p:spPr>
          <a:xfrm>
            <a:off x="609600" y="1176996"/>
            <a:ext cx="2212848" cy="1582621"/>
          </a:xfrm>
          <a:prstGeom prst="rect">
            <a:avLst/>
          </a:prstGeom>
          <a:noFill/>
          <a:ln>
            <a:noFill/>
          </a:ln>
        </p:spPr>
        <p:txBody>
          <a:bodyPr anchorCtr="0" anchor="b" bIns="45700" lIns="45700" spcFirstLastPara="1" rIns="45700" wrap="square" tIns="45700">
            <a:normAutofit/>
          </a:bodyPr>
          <a:lstStyle>
            <a:lvl1pPr lvl="0" algn="l">
              <a:spcBef>
                <a:spcPts val="0"/>
              </a:spcBef>
              <a:spcAft>
                <a:spcPts val="0"/>
              </a:spcAft>
              <a:buClr>
                <a:schemeClr val="lt2"/>
              </a:buClr>
              <a:buSzPts val="2000"/>
              <a:buFont typeface="Calibri"/>
              <a:buNone/>
              <a:defRPr b="1" sz="2000">
                <a:solidFill>
                  <a:schemeClr val="l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24"/>
          <p:cNvSpPr txBox="1"/>
          <p:nvPr>
            <p:ph idx="1" type="body"/>
          </p:nvPr>
        </p:nvSpPr>
        <p:spPr>
          <a:xfrm>
            <a:off x="609600" y="2828785"/>
            <a:ext cx="2209800" cy="2179320"/>
          </a:xfrm>
          <a:prstGeom prst="rect">
            <a:avLst/>
          </a:prstGeom>
          <a:noFill/>
          <a:ln>
            <a:noFill/>
          </a:ln>
        </p:spPr>
        <p:txBody>
          <a:bodyPr anchorCtr="0" anchor="t" bIns="45700" lIns="64000" spcFirstLastPara="1" rIns="45700" wrap="square" tIns="45700">
            <a:normAutofit/>
          </a:bodyPr>
          <a:lstStyle>
            <a:lvl1pPr indent="-228600" lvl="0" marL="457200" algn="l">
              <a:spcBef>
                <a:spcPts val="250"/>
              </a:spcBef>
              <a:spcAft>
                <a:spcPts val="0"/>
              </a:spcAft>
              <a:buSzPts val="1235"/>
              <a:buFont typeface="Constantia"/>
              <a:buNone/>
              <a:defRPr sz="1300"/>
            </a:lvl1pPr>
            <a:lvl2pPr indent="-293369" lvl="1" marL="914400" algn="l">
              <a:spcBef>
                <a:spcPts val="240"/>
              </a:spcBef>
              <a:spcAft>
                <a:spcPts val="0"/>
              </a:spcAft>
              <a:buSzPts val="1020"/>
              <a:buChar char="⚫"/>
              <a:defRPr sz="1200"/>
            </a:lvl2pPr>
            <a:lvl3pPr indent="-273050" lvl="2" marL="1371600" algn="l">
              <a:spcBef>
                <a:spcPts val="200"/>
              </a:spcBef>
              <a:spcAft>
                <a:spcPts val="0"/>
              </a:spcAft>
              <a:buSzPts val="700"/>
              <a:buChar char="⚫"/>
              <a:defRPr sz="1000"/>
            </a:lvl3pPr>
            <a:lvl4pPr indent="-265747" lvl="3" marL="1828800" algn="l">
              <a:spcBef>
                <a:spcPts val="180"/>
              </a:spcBef>
              <a:spcAft>
                <a:spcPts val="0"/>
              </a:spcAft>
              <a:buSzPts val="585"/>
              <a:buChar char="⚫"/>
              <a:defRPr sz="900"/>
            </a:lvl4pPr>
            <a:lvl5pPr indent="-265747" lvl="4" marL="2286000" algn="l">
              <a:spcBef>
                <a:spcPts val="180"/>
              </a:spcBef>
              <a:spcAft>
                <a:spcPts val="0"/>
              </a:spcAft>
              <a:buSzPts val="585"/>
              <a:buChar char="⚫"/>
              <a:defRPr sz="900"/>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75" name="Google Shape;75;p24"/>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24"/>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4"/>
          <p:cNvSpPr txBox="1"/>
          <p:nvPr>
            <p:ph idx="12" type="sldNum"/>
          </p:nvPr>
        </p:nvSpPr>
        <p:spPr>
          <a:xfrm>
            <a:off x="8077200" y="6356350"/>
            <a:ext cx="6096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
        <p:nvSpPr>
          <p:cNvPr id="78" name="Google Shape;78;p24"/>
          <p:cNvSpPr/>
          <p:nvPr>
            <p:ph idx="2" type="pic"/>
          </p:nvPr>
        </p:nvSpPr>
        <p:spPr>
          <a:xfrm rot="420000">
            <a:off x="3485793" y="1199517"/>
            <a:ext cx="4617720" cy="3931920"/>
          </a:xfrm>
          <a:prstGeom prst="rect">
            <a:avLst/>
          </a:prstGeom>
          <a:solidFill>
            <a:schemeClr val="dk2"/>
          </a:solidFill>
          <a:ln cap="rnd" cmpd="sng" w="9525">
            <a:solidFill>
              <a:srgbClr val="C0C0C0"/>
            </a:solidFill>
            <a:prstDash val="solid"/>
            <a:round/>
            <a:headEnd len="sm" w="sm" type="none"/>
            <a:tailEnd len="sm" w="sm" type="none"/>
          </a:ln>
        </p:spPr>
      </p:sp>
      <p:sp>
        <p:nvSpPr>
          <p:cNvPr id="79" name="Google Shape;79;p24"/>
          <p:cNvSpPr/>
          <p:nvPr/>
        </p:nvSpPr>
        <p:spPr>
          <a:xfrm flipH="1" rot="10800000">
            <a:off x="-9525" y="5816600"/>
            <a:ext cx="916305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D">
                  <a:alpha val="44705"/>
                </a:srgbClr>
              </a:gs>
              <a:gs pos="100000">
                <a:srgbClr val="00E9F7">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200">
              <a:solidFill>
                <a:schemeClr val="lt1"/>
              </a:solidFill>
              <a:latin typeface="Constantia"/>
              <a:ea typeface="Constantia"/>
              <a:cs typeface="Constantia"/>
              <a:sym typeface="Constantia"/>
            </a:endParaRPr>
          </a:p>
        </p:txBody>
      </p:sp>
      <p:sp>
        <p:nvSpPr>
          <p:cNvPr id="80" name="Google Shape;80;p24"/>
          <p:cNvSpPr/>
          <p:nvPr/>
        </p:nvSpPr>
        <p:spPr>
          <a:xfrm flipH="1" rot="10800000">
            <a:off x="4381500" y="6219825"/>
            <a:ext cx="47625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BB4">
                  <a:alpha val="29803"/>
                </a:srgbClr>
              </a:gs>
              <a:gs pos="80000">
                <a:srgbClr val="0099E4">
                  <a:alpha val="44705"/>
                </a:srgbClr>
              </a:gs>
              <a:gs pos="100000">
                <a:srgbClr val="0099E4">
                  <a:alpha val="44705"/>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200">
              <a:solidFill>
                <a:schemeClr val="lt1"/>
              </a:solidFill>
              <a:latin typeface="Constantia"/>
              <a:ea typeface="Constantia"/>
              <a:cs typeface="Constantia"/>
              <a:sym typeface="Constantia"/>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1" name="Shape 81"/>
        <p:cNvGrpSpPr/>
        <p:nvPr/>
      </p:nvGrpSpPr>
      <p:grpSpPr>
        <a:xfrm>
          <a:off x="0" y="0"/>
          <a:ext cx="0" cy="0"/>
          <a:chOff x="0" y="0"/>
          <a:chExt cx="0" cy="0"/>
        </a:xfrm>
      </p:grpSpPr>
      <p:sp>
        <p:nvSpPr>
          <p:cNvPr id="82" name="Google Shape;82;p25"/>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25"/>
          <p:cNvSpPr txBox="1"/>
          <p:nvPr>
            <p:ph idx="1" type="body"/>
          </p:nvPr>
        </p:nvSpPr>
        <p:spPr>
          <a:xfrm rot="5400000">
            <a:off x="2377440" y="15240"/>
            <a:ext cx="4389120" cy="82296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4" name="Google Shape;84;p25"/>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5"/>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5"/>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7" name="Shape 87"/>
        <p:cNvGrpSpPr/>
        <p:nvPr/>
      </p:nvGrpSpPr>
      <p:grpSpPr>
        <a:xfrm>
          <a:off x="0" y="0"/>
          <a:ext cx="0" cy="0"/>
          <a:chOff x="0" y="0"/>
          <a:chExt cx="0" cy="0"/>
        </a:xfrm>
      </p:grpSpPr>
      <p:sp>
        <p:nvSpPr>
          <p:cNvPr id="88" name="Google Shape;88;p26"/>
          <p:cNvSpPr txBox="1"/>
          <p:nvPr>
            <p:ph type="title"/>
          </p:nvPr>
        </p:nvSpPr>
        <p:spPr>
          <a:xfrm rot="5400000">
            <a:off x="5052219" y="2491582"/>
            <a:ext cx="5211763" cy="2057400"/>
          </a:xfrm>
          <a:prstGeom prst="rect">
            <a:avLst/>
          </a:prstGeom>
          <a:noFill/>
          <a:ln>
            <a:noFill/>
          </a:ln>
        </p:spPr>
        <p:txBody>
          <a:bodyPr anchorCtr="0" anchor="b" bIns="0" lIns="0" spcFirstLastPara="1" rIns="0" wrap="square" tIns="45700">
            <a:normAutofit/>
          </a:bodyPr>
          <a:lstStyle>
            <a:lvl1pPr lvl="0" algn="l">
              <a:spcBef>
                <a:spcPts val="0"/>
              </a:spcBef>
              <a:spcAft>
                <a:spcPts val="0"/>
              </a:spcAft>
              <a:buClr>
                <a:schemeClr val="lt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9" name="Google Shape;89;p26"/>
          <p:cNvSpPr txBox="1"/>
          <p:nvPr>
            <p:ph idx="1" type="body"/>
          </p:nvPr>
        </p:nvSpPr>
        <p:spPr>
          <a:xfrm rot="5400000">
            <a:off x="861219" y="510382"/>
            <a:ext cx="5211763" cy="6019800"/>
          </a:xfrm>
          <a:prstGeom prst="rect">
            <a:avLst/>
          </a:prstGeom>
          <a:noFill/>
          <a:ln>
            <a:noFill/>
          </a:ln>
        </p:spPr>
        <p:txBody>
          <a:bodyPr anchorCtr="0" anchor="t" bIns="45700" lIns="91425" spcFirstLastPara="1" rIns="91425" wrap="square" tIns="45700">
            <a:normAutofit/>
          </a:bodyPr>
          <a:lstStyle>
            <a:lvl1pPr indent="-337185" lvl="0" marL="457200" algn="l">
              <a:spcBef>
                <a:spcPts val="360"/>
              </a:spcBef>
              <a:spcAft>
                <a:spcPts val="0"/>
              </a:spcAft>
              <a:buSzPts val="1710"/>
              <a:buChar char="⚫"/>
              <a:defRPr/>
            </a:lvl1pPr>
            <a:lvl2pPr indent="-325755" lvl="1" marL="914400" algn="l">
              <a:spcBef>
                <a:spcPts val="360"/>
              </a:spcBef>
              <a:spcAft>
                <a:spcPts val="0"/>
              </a:spcAft>
              <a:buSzPts val="1530"/>
              <a:buChar char="⚫"/>
              <a:defRPr/>
            </a:lvl2pPr>
            <a:lvl3pPr indent="-308610" lvl="2" marL="1371600" algn="l">
              <a:spcBef>
                <a:spcPts val="360"/>
              </a:spcBef>
              <a:spcAft>
                <a:spcPts val="0"/>
              </a:spcAft>
              <a:buSzPts val="1260"/>
              <a:buChar char="⚫"/>
              <a:defRPr/>
            </a:lvl3pPr>
            <a:lvl4pPr indent="-302894" lvl="3" marL="1828800" algn="l">
              <a:spcBef>
                <a:spcPts val="360"/>
              </a:spcBef>
              <a:spcAft>
                <a:spcPts val="0"/>
              </a:spcAft>
              <a:buSzPts val="1170"/>
              <a:buChar char="⚫"/>
              <a:defRPr/>
            </a:lvl4pPr>
            <a:lvl5pPr indent="-302895" lvl="4" marL="2286000" algn="l">
              <a:spcBef>
                <a:spcPts val="360"/>
              </a:spcBef>
              <a:spcAft>
                <a:spcPts val="0"/>
              </a:spcAft>
              <a:buSzPts val="1170"/>
              <a:buChar char="⚫"/>
              <a:defRPr/>
            </a:lvl5pPr>
            <a:lvl6pPr indent="-320039" lvl="5" marL="2743200" algn="l">
              <a:spcBef>
                <a:spcPts val="360"/>
              </a:spcBef>
              <a:spcAft>
                <a:spcPts val="0"/>
              </a:spcAft>
              <a:buSzPts val="1440"/>
              <a:buChar char="⚫"/>
              <a:defRPr/>
            </a:lvl6pPr>
            <a:lvl7pPr indent="-320039" lvl="6" marL="3200400" algn="l">
              <a:spcBef>
                <a:spcPts val="360"/>
              </a:spcBef>
              <a:spcAft>
                <a:spcPts val="0"/>
              </a:spcAft>
              <a:buSzPts val="144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0" name="Google Shape;90;p26"/>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26"/>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26"/>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algn="r">
              <a:spcBef>
                <a:spcPts val="0"/>
              </a:spcBef>
              <a:spcAft>
                <a:spcPts val="0"/>
              </a:spcAft>
              <a:buNone/>
              <a:defRPr/>
            </a:lvl1pPr>
            <a:lvl2pPr indent="0" lvl="1" marL="0" algn="r">
              <a:spcBef>
                <a:spcPts val="0"/>
              </a:spcBef>
              <a:spcAft>
                <a:spcPts val="0"/>
              </a:spcAft>
              <a:buNone/>
              <a:defRPr/>
            </a:lvl2pPr>
            <a:lvl3pPr indent="0" lvl="2" marL="0" algn="r">
              <a:spcBef>
                <a:spcPts val="0"/>
              </a:spcBef>
              <a:spcAft>
                <a:spcPts val="0"/>
              </a:spcAft>
              <a:buNone/>
              <a:defRPr/>
            </a:lvl3pPr>
            <a:lvl4pPr indent="0" lvl="3" marL="0" algn="r">
              <a:spcBef>
                <a:spcPts val="0"/>
              </a:spcBef>
              <a:spcAft>
                <a:spcPts val="0"/>
              </a:spcAft>
              <a:buNone/>
              <a:defRPr/>
            </a:lvl4pPr>
            <a:lvl5pPr indent="0" lvl="4" marL="0" algn="r">
              <a:spcBef>
                <a:spcPts val="0"/>
              </a:spcBef>
              <a:spcAft>
                <a:spcPts val="0"/>
              </a:spcAft>
              <a:buNone/>
              <a:defRPr/>
            </a:lvl5pPr>
            <a:lvl6pPr indent="0" lvl="5" marL="0" algn="r">
              <a:spcBef>
                <a:spcPts val="0"/>
              </a:spcBef>
              <a:spcAft>
                <a:spcPts val="0"/>
              </a:spcAft>
              <a:buNone/>
              <a:defRPr/>
            </a:lvl6pPr>
            <a:lvl7pPr indent="0" lvl="6" marL="0" algn="r">
              <a:spcBef>
                <a:spcPts val="0"/>
              </a:spcBef>
              <a:spcAft>
                <a:spcPts val="0"/>
              </a:spcAft>
              <a:buNone/>
              <a:defRPr/>
            </a:lvl7pPr>
            <a:lvl8pPr indent="0" lvl="7" marL="0" algn="r">
              <a:spcBef>
                <a:spcPts val="0"/>
              </a:spcBef>
              <a:spcAft>
                <a:spcPts val="0"/>
              </a:spcAft>
              <a:buNone/>
              <a:defRPr/>
            </a:lvl8pPr>
            <a:lvl9pPr indent="0" lvl="8" marL="0" algn="r">
              <a:spcBef>
                <a:spcPts val="0"/>
              </a:spcBef>
              <a:spcAft>
                <a:spcPts val="0"/>
              </a:spcAft>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9" name="Shape 9"/>
        <p:cNvGrpSpPr/>
        <p:nvPr/>
      </p:nvGrpSpPr>
      <p:grpSpPr>
        <a:xfrm>
          <a:off x="0" y="0"/>
          <a:ext cx="0" cy="0"/>
          <a:chOff x="0" y="0"/>
          <a:chExt cx="0" cy="0"/>
        </a:xfrm>
      </p:grpSpPr>
      <p:sp>
        <p:nvSpPr>
          <p:cNvPr id="10" name="Google Shape;10;p15"/>
          <p:cNvSpPr/>
          <p:nvPr/>
        </p:nvSpPr>
        <p:spPr>
          <a:xfrm>
            <a:off x="-9525" y="-7144"/>
            <a:ext cx="9163050" cy="1041400"/>
          </a:xfrm>
          <a:custGeom>
            <a:rect b="b" l="l" r="r" t="t"/>
            <a:pathLst>
              <a:path extrusionOk="0" h="656" w="5772">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rgbClr val="0079AD">
                  <a:alpha val="44705"/>
                </a:srgbClr>
              </a:gs>
              <a:gs pos="100000">
                <a:srgbClr val="00E9F7">
                  <a:alpha val="54901"/>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2200" u="none" cap="none" strike="noStrike">
              <a:solidFill>
                <a:schemeClr val="lt1"/>
              </a:solidFill>
              <a:latin typeface="Constantia"/>
              <a:ea typeface="Constantia"/>
              <a:cs typeface="Constantia"/>
              <a:sym typeface="Constantia"/>
            </a:endParaRPr>
          </a:p>
        </p:txBody>
      </p:sp>
      <p:sp>
        <p:nvSpPr>
          <p:cNvPr id="11" name="Google Shape;11;p15"/>
          <p:cNvSpPr/>
          <p:nvPr/>
        </p:nvSpPr>
        <p:spPr>
          <a:xfrm>
            <a:off x="4381500" y="-7144"/>
            <a:ext cx="4762500" cy="638175"/>
          </a:xfrm>
          <a:custGeom>
            <a:rect b="b" l="l" r="r" t="t"/>
            <a:pathLst>
              <a:path extrusionOk="0" h="595" w="3000">
                <a:moveTo>
                  <a:pt x="0" y="0"/>
                </a:moveTo>
                <a:cubicBezTo>
                  <a:pt x="174" y="102"/>
                  <a:pt x="1168" y="533"/>
                  <a:pt x="1668" y="564"/>
                </a:cubicBezTo>
                <a:cubicBezTo>
                  <a:pt x="2168" y="595"/>
                  <a:pt x="2778" y="279"/>
                  <a:pt x="3000" y="186"/>
                </a:cubicBezTo>
                <a:lnTo>
                  <a:pt x="3000" y="6"/>
                </a:lnTo>
                <a:lnTo>
                  <a:pt x="0" y="0"/>
                </a:lnTo>
                <a:close/>
              </a:path>
            </a:pathLst>
          </a:custGeom>
          <a:gradFill>
            <a:gsLst>
              <a:gs pos="0">
                <a:srgbClr val="00ABB4">
                  <a:alpha val="29803"/>
                </a:srgbClr>
              </a:gs>
              <a:gs pos="80000">
                <a:srgbClr val="0099E4">
                  <a:alpha val="44705"/>
                </a:srgbClr>
              </a:gs>
              <a:gs pos="100000">
                <a:srgbClr val="0099E4">
                  <a:alpha val="44705"/>
                </a:srgbClr>
              </a:gs>
            </a:gsLst>
            <a:lin ang="54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2200" u="none" cap="none" strike="noStrike">
              <a:solidFill>
                <a:schemeClr val="lt1"/>
              </a:solidFill>
              <a:latin typeface="Constantia"/>
              <a:ea typeface="Constantia"/>
              <a:cs typeface="Constantia"/>
              <a:sym typeface="Constantia"/>
            </a:endParaRPr>
          </a:p>
        </p:txBody>
      </p:sp>
      <p:sp>
        <p:nvSpPr>
          <p:cNvPr id="12" name="Google Shape;12;p15"/>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lvl1pPr lvl="0" marR="0" rtl="0" algn="l">
              <a:spcBef>
                <a:spcPts val="0"/>
              </a:spcBef>
              <a:spcAft>
                <a:spcPts val="0"/>
              </a:spcAft>
              <a:buClr>
                <a:schemeClr val="lt2"/>
              </a:buClr>
              <a:buSzPts val="5000"/>
              <a:buFont typeface="Calibri"/>
              <a:buNone/>
              <a:defRPr b="0" i="0" sz="5000" u="none" cap="none" strike="noStrike">
                <a:solidFill>
                  <a:schemeClr val="lt2"/>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5"/>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a:bodyPr>
          <a:lstStyle>
            <a:lvl1pPr indent="-385445" lvl="0" marL="457200" marR="0" rtl="0" algn="l">
              <a:spcBef>
                <a:spcPts val="520"/>
              </a:spcBef>
              <a:spcAft>
                <a:spcPts val="0"/>
              </a:spcAft>
              <a:buClr>
                <a:schemeClr val="accent3"/>
              </a:buClr>
              <a:buSzPts val="2470"/>
              <a:buFont typeface="Noto Sans Symbols"/>
              <a:buChar char="⚫"/>
              <a:defRPr b="0" i="0" sz="2600" u="none" cap="none" strike="noStrike">
                <a:solidFill>
                  <a:schemeClr val="lt1"/>
                </a:solidFill>
                <a:latin typeface="Constantia"/>
                <a:ea typeface="Constantia"/>
                <a:cs typeface="Constantia"/>
                <a:sym typeface="Constantia"/>
              </a:defRPr>
            </a:lvl1pPr>
            <a:lvl2pPr indent="-358140" lvl="1" marL="914400" marR="0" rtl="0" algn="l">
              <a:spcBef>
                <a:spcPts val="480"/>
              </a:spcBef>
              <a:spcAft>
                <a:spcPts val="0"/>
              </a:spcAft>
              <a:buClr>
                <a:schemeClr val="accent1"/>
              </a:buClr>
              <a:buSzPts val="2040"/>
              <a:buFont typeface="Noto Sans Symbols"/>
              <a:buChar char="⚫"/>
              <a:defRPr b="0" i="0" sz="2400" u="none" cap="none" strike="noStrike">
                <a:solidFill>
                  <a:schemeClr val="lt1"/>
                </a:solidFill>
                <a:latin typeface="Constantia"/>
                <a:ea typeface="Constantia"/>
                <a:cs typeface="Constantia"/>
                <a:sym typeface="Constantia"/>
              </a:defRPr>
            </a:lvl2pPr>
            <a:lvl3pPr indent="-321944" lvl="2" marL="1371600" marR="0" rtl="0" algn="l">
              <a:spcBef>
                <a:spcPts val="420"/>
              </a:spcBef>
              <a:spcAft>
                <a:spcPts val="0"/>
              </a:spcAft>
              <a:buClr>
                <a:schemeClr val="accent2"/>
              </a:buClr>
              <a:buSzPts val="1470"/>
              <a:buFont typeface="Noto Sans Symbols"/>
              <a:buChar char="⚫"/>
              <a:defRPr b="0" i="0" sz="2100" u="none" cap="none" strike="noStrike">
                <a:solidFill>
                  <a:schemeClr val="lt1"/>
                </a:solidFill>
                <a:latin typeface="Constantia"/>
                <a:ea typeface="Constantia"/>
                <a:cs typeface="Constantia"/>
                <a:sym typeface="Constantia"/>
              </a:defRPr>
            </a:lvl3pPr>
            <a:lvl4pPr indent="-311150" lvl="3" marL="1828800" marR="0" rtl="0" algn="l">
              <a:spcBef>
                <a:spcPts val="400"/>
              </a:spcBef>
              <a:spcAft>
                <a:spcPts val="0"/>
              </a:spcAft>
              <a:buClr>
                <a:schemeClr val="accent3"/>
              </a:buClr>
              <a:buSzPts val="1300"/>
              <a:buFont typeface="Noto Sans Symbols"/>
              <a:buChar char="⚫"/>
              <a:defRPr b="0" i="0" sz="2000" u="none" cap="none" strike="noStrike">
                <a:solidFill>
                  <a:schemeClr val="lt1"/>
                </a:solidFill>
                <a:latin typeface="Constantia"/>
                <a:ea typeface="Constantia"/>
                <a:cs typeface="Constantia"/>
                <a:sym typeface="Constantia"/>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lt1"/>
                </a:solidFill>
                <a:latin typeface="Constantia"/>
                <a:ea typeface="Constantia"/>
                <a:cs typeface="Constantia"/>
                <a:sym typeface="Constantia"/>
              </a:defRPr>
            </a:lvl5pPr>
            <a:lvl6pPr indent="-320039" lvl="5" marL="2743200" marR="0" rtl="0" algn="l">
              <a:spcBef>
                <a:spcPts val="360"/>
              </a:spcBef>
              <a:spcAft>
                <a:spcPts val="0"/>
              </a:spcAft>
              <a:buClr>
                <a:schemeClr val="accent5"/>
              </a:buClr>
              <a:buSzPts val="1440"/>
              <a:buFont typeface="Noto Sans Symbols"/>
              <a:buChar char="⚫"/>
              <a:defRPr b="0" i="0" sz="1800" u="none" cap="none" strike="noStrike">
                <a:solidFill>
                  <a:schemeClr val="lt1"/>
                </a:solidFill>
                <a:latin typeface="Constantia"/>
                <a:ea typeface="Constantia"/>
                <a:cs typeface="Constantia"/>
                <a:sym typeface="Constantia"/>
              </a:defRPr>
            </a:lvl6pPr>
            <a:lvl7pPr indent="-309879" lvl="6" marL="3200400" marR="0" rtl="0" algn="l">
              <a:spcBef>
                <a:spcPts val="320"/>
              </a:spcBef>
              <a:spcAft>
                <a:spcPts val="0"/>
              </a:spcAft>
              <a:buClr>
                <a:schemeClr val="accent6"/>
              </a:buClr>
              <a:buSzPts val="1280"/>
              <a:buFont typeface="Noto Sans Symbols"/>
              <a:buChar char="⚫"/>
              <a:defRPr b="0" i="0" sz="1600" u="none" cap="none" strike="noStrike">
                <a:solidFill>
                  <a:schemeClr val="lt1"/>
                </a:solidFill>
                <a:latin typeface="Constantia"/>
                <a:ea typeface="Constantia"/>
                <a:cs typeface="Constantia"/>
                <a:sym typeface="Constantia"/>
              </a:defRPr>
            </a:lvl7pPr>
            <a:lvl8pPr indent="-330200" lvl="7" marL="3657600" marR="0" rtl="0" algn="l">
              <a:spcBef>
                <a:spcPts val="320"/>
              </a:spcBef>
              <a:spcAft>
                <a:spcPts val="0"/>
              </a:spcAft>
              <a:buClr>
                <a:schemeClr val="lt2"/>
              </a:buClr>
              <a:buSzPts val="1600"/>
              <a:buFont typeface="Constantia"/>
              <a:buChar char="•"/>
              <a:defRPr b="0" i="0" sz="1600" u="none" cap="none" strike="noStrike">
                <a:solidFill>
                  <a:schemeClr val="lt1"/>
                </a:solidFill>
                <a:latin typeface="Constantia"/>
                <a:ea typeface="Constantia"/>
                <a:cs typeface="Constantia"/>
                <a:sym typeface="Constantia"/>
              </a:defRPr>
            </a:lvl8pPr>
            <a:lvl9pPr indent="-317500" lvl="8" marL="4114800" marR="0" rtl="0" algn="l">
              <a:spcBef>
                <a:spcPts val="280"/>
              </a:spcBef>
              <a:spcAft>
                <a:spcPts val="0"/>
              </a:spcAft>
              <a:buClr>
                <a:schemeClr val="lt2"/>
              </a:buClr>
              <a:buSzPts val="1400"/>
              <a:buFont typeface="Constantia"/>
              <a:buChar char="•"/>
              <a:defRPr b="0" i="0" sz="1400" u="none" cap="none" strike="noStrike">
                <a:solidFill>
                  <a:schemeClr val="lt1"/>
                </a:solidFill>
                <a:latin typeface="Constantia"/>
                <a:ea typeface="Constantia"/>
                <a:cs typeface="Constantia"/>
                <a:sym typeface="Constantia"/>
              </a:defRPr>
            </a:lvl9pPr>
          </a:lstStyle>
          <a:p/>
        </p:txBody>
      </p:sp>
      <p:sp>
        <p:nvSpPr>
          <p:cNvPr id="14" name="Google Shape;14;p15"/>
          <p:cNvSpPr txBox="1"/>
          <p:nvPr>
            <p:ph idx="10" type="dt"/>
          </p:nvPr>
        </p:nvSpPr>
        <p:spPr>
          <a:xfrm>
            <a:off x="457200" y="6356350"/>
            <a:ext cx="21336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b="0" i="0" sz="1200" u="none" cap="none" strike="noStrike">
                <a:solidFill>
                  <a:srgbClr val="D0E9ED"/>
                </a:solidFill>
                <a:latin typeface="Comic Sans MS"/>
                <a:ea typeface="Comic Sans MS"/>
                <a:cs typeface="Comic Sans MS"/>
                <a:sym typeface="Comic Sans MS"/>
              </a:defRPr>
            </a:lvl1pPr>
            <a:lvl2pPr lvl="1"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2pPr>
            <a:lvl3pPr lvl="2"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3pPr>
            <a:lvl4pPr lvl="3"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4pPr>
            <a:lvl5pPr lvl="4"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5pPr>
            <a:lvl6pPr lvl="5"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6pPr>
            <a:lvl7pPr lvl="6"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7pPr>
            <a:lvl8pPr lvl="7"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8pPr>
            <a:lvl9pPr lvl="8"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9pPr>
          </a:lstStyle>
          <a:p/>
        </p:txBody>
      </p:sp>
      <p:sp>
        <p:nvSpPr>
          <p:cNvPr id="15" name="Google Shape;15;p15"/>
          <p:cNvSpPr txBox="1"/>
          <p:nvPr>
            <p:ph idx="11" type="ftr"/>
          </p:nvPr>
        </p:nvSpPr>
        <p:spPr>
          <a:xfrm>
            <a:off x="2667000" y="6356350"/>
            <a:ext cx="3352800" cy="365125"/>
          </a:xfrm>
          <a:prstGeom prst="rect">
            <a:avLst/>
          </a:prstGeom>
          <a:noFill/>
          <a:ln>
            <a:noFill/>
          </a:ln>
        </p:spPr>
        <p:txBody>
          <a:bodyPr anchorCtr="0" anchor="b" bIns="0" lIns="0" spcFirstLastPara="1" rIns="0" wrap="square" tIns="0">
            <a:noAutofit/>
          </a:bodyPr>
          <a:lstStyle>
            <a:lvl1pPr lvl="0" marR="0" rtl="0" algn="l">
              <a:spcBef>
                <a:spcPts val="0"/>
              </a:spcBef>
              <a:spcAft>
                <a:spcPts val="0"/>
              </a:spcAft>
              <a:buSzPts val="1400"/>
              <a:buNone/>
              <a:defRPr b="0" i="0" sz="1200" u="none" cap="none" strike="noStrike">
                <a:solidFill>
                  <a:srgbClr val="D0E9ED"/>
                </a:solidFill>
                <a:latin typeface="Comic Sans MS"/>
                <a:ea typeface="Comic Sans MS"/>
                <a:cs typeface="Comic Sans MS"/>
                <a:sym typeface="Comic Sans MS"/>
              </a:defRPr>
            </a:lvl1pPr>
            <a:lvl2pPr lvl="1"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2pPr>
            <a:lvl3pPr lvl="2"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3pPr>
            <a:lvl4pPr lvl="3"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4pPr>
            <a:lvl5pPr lvl="4"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5pPr>
            <a:lvl6pPr lvl="5"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6pPr>
            <a:lvl7pPr lvl="6"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7pPr>
            <a:lvl8pPr lvl="7"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8pPr>
            <a:lvl9pPr lvl="8" marR="0" rtl="0" algn="l">
              <a:spcBef>
                <a:spcPts val="0"/>
              </a:spcBef>
              <a:spcAft>
                <a:spcPts val="0"/>
              </a:spcAft>
              <a:buSzPts val="1400"/>
              <a:buNone/>
              <a:defRPr b="0" i="0" sz="2200" u="none" cap="none" strike="noStrike">
                <a:solidFill>
                  <a:schemeClr val="lt1"/>
                </a:solidFill>
                <a:latin typeface="Comic Sans MS"/>
                <a:ea typeface="Comic Sans MS"/>
                <a:cs typeface="Comic Sans MS"/>
                <a:sym typeface="Comic Sans MS"/>
              </a:defRPr>
            </a:lvl9pPr>
          </a:lstStyle>
          <a:p/>
        </p:txBody>
      </p:sp>
      <p:sp>
        <p:nvSpPr>
          <p:cNvPr id="16" name="Google Shape;16;p15"/>
          <p:cNvSpPr txBox="1"/>
          <p:nvPr>
            <p:ph idx="12" type="sldNum"/>
          </p:nvPr>
        </p:nvSpPr>
        <p:spPr>
          <a:xfrm>
            <a:off x="7924800" y="6356350"/>
            <a:ext cx="762000" cy="365125"/>
          </a:xfrm>
          <a:prstGeom prst="rect">
            <a:avLst/>
          </a:prstGeom>
          <a:noFill/>
          <a:ln>
            <a:noFill/>
          </a:ln>
        </p:spPr>
        <p:txBody>
          <a:bodyPr anchorCtr="0" anchor="b" bIns="0" lIns="0" spcFirstLastPara="1" rIns="0" wrap="square" tIns="0">
            <a:noAutofit/>
          </a:bodyPr>
          <a:lstStyle>
            <a:lvl1pPr indent="0" lvl="0"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1pPr>
            <a:lvl2pPr indent="0" lvl="1"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2pPr>
            <a:lvl3pPr indent="0" lvl="2"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3pPr>
            <a:lvl4pPr indent="0" lvl="3"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4pPr>
            <a:lvl5pPr indent="0" lvl="4"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5pPr>
            <a:lvl6pPr indent="0" lvl="5"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6pPr>
            <a:lvl7pPr indent="0" lvl="6"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7pPr>
            <a:lvl8pPr indent="0" lvl="7"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8pPr>
            <a:lvl9pPr indent="0" lvl="8" marL="0" marR="0" rtl="0" algn="r">
              <a:spcBef>
                <a:spcPts val="0"/>
              </a:spcBef>
              <a:spcAft>
                <a:spcPts val="0"/>
              </a:spcAft>
              <a:buNone/>
              <a:defRPr b="0" i="0" sz="1200" u="none" cap="none" strike="noStrike">
                <a:solidFill>
                  <a:srgbClr val="D0E9ED"/>
                </a:solidFill>
                <a:latin typeface="Comic Sans MS"/>
                <a:ea typeface="Comic Sans MS"/>
                <a:cs typeface="Comic Sans MS"/>
                <a:sym typeface="Comic Sans MS"/>
              </a:defRPr>
            </a:lvl9pPr>
          </a:lstStyle>
          <a:p>
            <a:pPr indent="0" lvl="0" marL="0" rtl="0" algn="r">
              <a:spcBef>
                <a:spcPts val="0"/>
              </a:spcBef>
              <a:spcAft>
                <a:spcPts val="0"/>
              </a:spcAft>
              <a:buNone/>
            </a:pPr>
            <a:fld id="{00000000-1234-1234-1234-123412341234}" type="slidenum">
              <a:rPr lang="en-GB"/>
              <a:t>‹#›</a:t>
            </a:fld>
            <a:endParaRPr/>
          </a:p>
        </p:txBody>
      </p:sp>
      <p:grpSp>
        <p:nvGrpSpPr>
          <p:cNvPr id="17" name="Google Shape;17;p15"/>
          <p:cNvGrpSpPr/>
          <p:nvPr/>
        </p:nvGrpSpPr>
        <p:grpSpPr>
          <a:xfrm>
            <a:off x="-29294" y="-16113"/>
            <a:ext cx="9198255" cy="1086266"/>
            <a:chOff x="-29322" y="-1971"/>
            <a:chExt cx="9198255" cy="1086266"/>
          </a:xfrm>
        </p:grpSpPr>
        <p:sp>
          <p:nvSpPr>
            <p:cNvPr id="18" name="Google Shape;18;p15"/>
            <p:cNvSpPr/>
            <p:nvPr/>
          </p:nvSpPr>
          <p:spPr>
            <a:xfrm rot="-164308">
              <a:off x="-19045" y="216550"/>
              <a:ext cx="9163050" cy="649224"/>
            </a:xfrm>
            <a:custGeom>
              <a:rect b="b" l="l" r="r" t="t"/>
              <a:pathLst>
                <a:path extrusionOk="0" h="1055" w="5772">
                  <a:moveTo>
                    <a:pt x="0" y="966"/>
                  </a:moveTo>
                  <a:cubicBezTo>
                    <a:pt x="282" y="738"/>
                    <a:pt x="923" y="275"/>
                    <a:pt x="1608" y="282"/>
                  </a:cubicBezTo>
                  <a:cubicBezTo>
                    <a:pt x="2293" y="289"/>
                    <a:pt x="3416" y="1055"/>
                    <a:pt x="4110" y="1008"/>
                  </a:cubicBezTo>
                  <a:cubicBezTo>
                    <a:pt x="4804" y="961"/>
                    <a:pt x="5426" y="210"/>
                    <a:pt x="5772" y="0"/>
                  </a:cubicBezTo>
                </a:path>
              </a:pathLst>
            </a:custGeom>
            <a:noFill/>
            <a:ln cap="flat" cmpd="sng" w="10775">
              <a:solidFill>
                <a:srgbClr val="09B6BE"/>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200">
                <a:solidFill>
                  <a:schemeClr val="lt1"/>
                </a:solidFill>
                <a:latin typeface="Comic Sans MS"/>
                <a:ea typeface="Comic Sans MS"/>
                <a:cs typeface="Comic Sans MS"/>
                <a:sym typeface="Comic Sans MS"/>
              </a:endParaRPr>
            </a:p>
          </p:txBody>
        </p:sp>
        <p:sp>
          <p:nvSpPr>
            <p:cNvPr id="19" name="Google Shape;19;p15"/>
            <p:cNvSpPr/>
            <p:nvPr/>
          </p:nvSpPr>
          <p:spPr>
            <a:xfrm rot="-164308">
              <a:off x="-14309" y="290003"/>
              <a:ext cx="9175812" cy="530352"/>
            </a:xfrm>
            <a:custGeom>
              <a:rect b="b" l="l" r="r" t="t"/>
              <a:pathLst>
                <a:path extrusionOk="0" h="854" w="5766">
                  <a:moveTo>
                    <a:pt x="0" y="732"/>
                  </a:moveTo>
                  <a:cubicBezTo>
                    <a:pt x="273" y="647"/>
                    <a:pt x="951" y="214"/>
                    <a:pt x="1638" y="228"/>
                  </a:cubicBezTo>
                  <a:cubicBezTo>
                    <a:pt x="2325" y="242"/>
                    <a:pt x="3434" y="854"/>
                    <a:pt x="4122" y="816"/>
                  </a:cubicBezTo>
                  <a:cubicBezTo>
                    <a:pt x="4810" y="778"/>
                    <a:pt x="5424" y="170"/>
                    <a:pt x="5766" y="0"/>
                  </a:cubicBezTo>
                </a:path>
              </a:pathLst>
            </a:custGeom>
            <a:noFill/>
            <a:ln cap="flat" cmpd="sng" w="9525">
              <a:solidFill>
                <a:schemeClr val="accent4"/>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2200">
                <a:solidFill>
                  <a:schemeClr val="lt1"/>
                </a:solidFill>
                <a:latin typeface="Comic Sans MS"/>
                <a:ea typeface="Comic Sans MS"/>
                <a:cs typeface="Comic Sans MS"/>
                <a:sym typeface="Comic Sans MS"/>
              </a:endParaRPr>
            </a:p>
          </p:txBody>
        </p:sp>
      </p:gr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2.png"/><Relationship Id="rId10" Type="http://schemas.openxmlformats.org/officeDocument/2006/relationships/image" Target="../media/image1.png"/><Relationship Id="rId9" Type="http://schemas.openxmlformats.org/officeDocument/2006/relationships/image" Target="../media/image4.jpg"/><Relationship Id="rId5" Type="http://schemas.openxmlformats.org/officeDocument/2006/relationships/image" Target="../media/image14.png"/><Relationship Id="rId6" Type="http://schemas.openxmlformats.org/officeDocument/2006/relationships/image" Target="../media/image7.png"/><Relationship Id="rId7" Type="http://schemas.openxmlformats.org/officeDocument/2006/relationships/image" Target="../media/image3.png"/><Relationship Id="rId8"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jpg"/><Relationship Id="rId4" Type="http://schemas.openxmlformats.org/officeDocument/2006/relationships/image" Target="../media/image12.jpg"/><Relationship Id="rId5"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
          <p:cNvSpPr/>
          <p:nvPr/>
        </p:nvSpPr>
        <p:spPr>
          <a:xfrm>
            <a:off x="0" y="3000375"/>
            <a:ext cx="9144000" cy="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2200">
              <a:solidFill>
                <a:schemeClr val="lt1"/>
              </a:solidFill>
              <a:latin typeface="Comic Sans MS"/>
              <a:ea typeface="Comic Sans MS"/>
              <a:cs typeface="Comic Sans MS"/>
              <a:sym typeface="Comic Sans MS"/>
            </a:endParaRPr>
          </a:p>
        </p:txBody>
      </p:sp>
      <p:sp>
        <p:nvSpPr>
          <p:cNvPr id="98" name="Google Shape;98;p1"/>
          <p:cNvSpPr txBox="1"/>
          <p:nvPr/>
        </p:nvSpPr>
        <p:spPr>
          <a:xfrm>
            <a:off x="1300182" y="6070423"/>
            <a:ext cx="6929400" cy="646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3600">
                <a:solidFill>
                  <a:schemeClr val="lt1"/>
                </a:solidFill>
                <a:latin typeface="Comic Sans MS"/>
                <a:ea typeface="Comic Sans MS"/>
                <a:cs typeface="Comic Sans MS"/>
                <a:sym typeface="Comic Sans MS"/>
              </a:rPr>
              <a:t>Welcome to Bramble</a:t>
            </a:r>
            <a:endParaRPr/>
          </a:p>
        </p:txBody>
      </p:sp>
      <p:sp>
        <p:nvSpPr>
          <p:cNvPr id="99" name="Google Shape;99;p1"/>
          <p:cNvSpPr/>
          <p:nvPr/>
        </p:nvSpPr>
        <p:spPr>
          <a:xfrm>
            <a:off x="-102442" y="954486"/>
            <a:ext cx="9246442"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5400" cap="none">
                <a:solidFill>
                  <a:srgbClr val="FCFCFE"/>
                </a:solidFill>
                <a:latin typeface="Comic Sans MS"/>
                <a:ea typeface="Comic Sans MS"/>
                <a:cs typeface="Comic Sans MS"/>
                <a:sym typeface="Comic Sans MS"/>
              </a:rPr>
              <a:t>St Andrew’s Junior School</a:t>
            </a:r>
            <a:endParaRPr/>
          </a:p>
        </p:txBody>
      </p:sp>
      <p:pic>
        <p:nvPicPr>
          <p:cNvPr descr="P:\Staff\School badge\2018-Transparent.png" id="100" name="Google Shape;100;p1"/>
          <p:cNvPicPr preferRelativeResize="0"/>
          <p:nvPr/>
        </p:nvPicPr>
        <p:blipFill rotWithShape="1">
          <a:blip r:embed="rId3">
            <a:alphaModFix/>
          </a:blip>
          <a:srcRect b="0" l="0" r="0" t="0"/>
          <a:stretch/>
        </p:blipFill>
        <p:spPr>
          <a:xfrm>
            <a:off x="2532503" y="1910864"/>
            <a:ext cx="4104456" cy="416799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
          <p:cNvSpPr txBox="1"/>
          <p:nvPr>
            <p:ph idx="1" type="body"/>
          </p:nvPr>
        </p:nvSpPr>
        <p:spPr>
          <a:xfrm>
            <a:off x="323528" y="3573016"/>
            <a:ext cx="8640960" cy="3168352"/>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2280"/>
              <a:buNone/>
            </a:pPr>
            <a:r>
              <a:rPr lang="en-GB" sz="2400">
                <a:latin typeface="Comic Sans MS"/>
                <a:ea typeface="Comic Sans MS"/>
                <a:cs typeface="Comic Sans MS"/>
                <a:sym typeface="Comic Sans MS"/>
              </a:rPr>
              <a:t>We hope you are well rested after the summer break and are looking forward to Year 5 at St. Andrew’s. </a:t>
            </a:r>
            <a:endParaRPr/>
          </a:p>
          <a:p>
            <a:pPr indent="0" lvl="0" marL="0" rtl="0" algn="l">
              <a:spcBef>
                <a:spcPts val="480"/>
              </a:spcBef>
              <a:spcAft>
                <a:spcPts val="0"/>
              </a:spcAft>
              <a:buSzPts val="2280"/>
              <a:buNone/>
            </a:pPr>
            <a:r>
              <a:t/>
            </a:r>
            <a:endParaRPr sz="2400">
              <a:latin typeface="Comic Sans MS"/>
              <a:ea typeface="Comic Sans MS"/>
              <a:cs typeface="Comic Sans MS"/>
              <a:sym typeface="Comic Sans MS"/>
            </a:endParaRPr>
          </a:p>
          <a:p>
            <a:pPr indent="0" lvl="0" marL="0" rtl="0" algn="l">
              <a:spcBef>
                <a:spcPts val="480"/>
              </a:spcBef>
              <a:spcAft>
                <a:spcPts val="0"/>
              </a:spcAft>
              <a:buSzPts val="2280"/>
              <a:buNone/>
            </a:pPr>
            <a:r>
              <a:rPr lang="en-GB" sz="2400">
                <a:latin typeface="Comic Sans MS"/>
                <a:ea typeface="Comic Sans MS"/>
                <a:cs typeface="Comic Sans MS"/>
                <a:sym typeface="Comic Sans MS"/>
              </a:rPr>
              <a:t>We are excited about the year ahead and getting to know your children. The aim of the next few weeks is to settle the children into any new routines and to ensure that they are happy and comfortable in their new classes. </a:t>
            </a:r>
            <a:endParaRPr/>
          </a:p>
          <a:p>
            <a:pPr indent="0" lvl="0" marL="0" rtl="0" algn="l">
              <a:spcBef>
                <a:spcPts val="480"/>
              </a:spcBef>
              <a:spcAft>
                <a:spcPts val="0"/>
              </a:spcAft>
              <a:buSzPts val="2280"/>
              <a:buNone/>
            </a:pPr>
            <a:r>
              <a:t/>
            </a:r>
            <a:endParaRPr sz="2400">
              <a:latin typeface="Comic Sans MS"/>
              <a:ea typeface="Comic Sans MS"/>
              <a:cs typeface="Comic Sans MS"/>
              <a:sym typeface="Comic Sans MS"/>
            </a:endParaRPr>
          </a:p>
        </p:txBody>
      </p:sp>
      <p:pic>
        <p:nvPicPr>
          <p:cNvPr descr="Welcome back Year 1 – Parkside Community Primary School" id="106" name="Google Shape;106;p2"/>
          <p:cNvPicPr preferRelativeResize="0"/>
          <p:nvPr/>
        </p:nvPicPr>
        <p:blipFill rotWithShape="1">
          <a:blip r:embed="rId3">
            <a:alphaModFix/>
          </a:blip>
          <a:srcRect b="0" l="0" r="0" t="0"/>
          <a:stretch/>
        </p:blipFill>
        <p:spPr>
          <a:xfrm>
            <a:off x="2555776" y="980728"/>
            <a:ext cx="3744416" cy="249174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nvSpPr>
        <p:spPr>
          <a:xfrm>
            <a:off x="374440" y="836712"/>
            <a:ext cx="8435323" cy="11079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200">
                <a:solidFill>
                  <a:schemeClr val="lt1"/>
                </a:solidFill>
                <a:latin typeface="Comic Sans MS"/>
                <a:ea typeface="Comic Sans MS"/>
                <a:cs typeface="Comic Sans MS"/>
                <a:sym typeface="Comic Sans MS"/>
              </a:rPr>
              <a:t>Year 5 Teachers: </a:t>
            </a:r>
            <a:endParaRPr/>
          </a:p>
          <a:p>
            <a:pPr indent="0" lvl="0" marL="0" marR="0" rtl="0" algn="l">
              <a:spcBef>
                <a:spcPts val="0"/>
              </a:spcBef>
              <a:spcAft>
                <a:spcPts val="0"/>
              </a:spcAft>
              <a:buNone/>
            </a:pPr>
            <a:r>
              <a:t/>
            </a:r>
            <a:endParaRPr sz="2200">
              <a:solidFill>
                <a:schemeClr val="lt1"/>
              </a:solidFill>
              <a:latin typeface="Comic Sans MS"/>
              <a:ea typeface="Comic Sans MS"/>
              <a:cs typeface="Comic Sans MS"/>
              <a:sym typeface="Comic Sans MS"/>
            </a:endParaRPr>
          </a:p>
          <a:p>
            <a:pPr indent="0" lvl="0" marL="0" marR="0" rtl="0" algn="l">
              <a:spcBef>
                <a:spcPts val="0"/>
              </a:spcBef>
              <a:spcAft>
                <a:spcPts val="0"/>
              </a:spcAft>
              <a:buNone/>
            </a:pPr>
            <a:r>
              <a:rPr lang="en-GB" sz="2200">
                <a:solidFill>
                  <a:schemeClr val="lt1"/>
                </a:solidFill>
                <a:latin typeface="Comic Sans MS"/>
                <a:ea typeface="Comic Sans MS"/>
                <a:cs typeface="Comic Sans MS"/>
                <a:sym typeface="Comic Sans MS"/>
              </a:rPr>
              <a:t>Mrs Bunning     Miss Lodge/Mrs Kittridge            Mr Kendrick  </a:t>
            </a:r>
            <a:endParaRPr sz="2200">
              <a:solidFill>
                <a:schemeClr val="lt1"/>
              </a:solidFill>
              <a:latin typeface="Comic Sans MS"/>
              <a:ea typeface="Comic Sans MS"/>
              <a:cs typeface="Comic Sans MS"/>
              <a:sym typeface="Comic Sans MS"/>
            </a:endParaRPr>
          </a:p>
        </p:txBody>
      </p:sp>
      <p:sp>
        <p:nvSpPr>
          <p:cNvPr id="112" name="Google Shape;112;p3"/>
          <p:cNvSpPr txBox="1"/>
          <p:nvPr/>
        </p:nvSpPr>
        <p:spPr>
          <a:xfrm>
            <a:off x="396549" y="3789040"/>
            <a:ext cx="8318303" cy="11079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200">
                <a:solidFill>
                  <a:schemeClr val="lt1"/>
                </a:solidFill>
                <a:latin typeface="Comic Sans MS"/>
                <a:ea typeface="Comic Sans MS"/>
                <a:cs typeface="Comic Sans MS"/>
                <a:sym typeface="Comic Sans MS"/>
              </a:rPr>
              <a:t>Learning support staff:</a:t>
            </a:r>
            <a:endParaRPr/>
          </a:p>
          <a:p>
            <a:pPr indent="0" lvl="0" marL="0" marR="0" rtl="0" algn="l">
              <a:spcBef>
                <a:spcPts val="0"/>
              </a:spcBef>
              <a:spcAft>
                <a:spcPts val="0"/>
              </a:spcAft>
              <a:buNone/>
            </a:pPr>
            <a:r>
              <a:t/>
            </a:r>
            <a:endParaRPr sz="2200">
              <a:solidFill>
                <a:schemeClr val="lt1"/>
              </a:solidFill>
              <a:latin typeface="Comic Sans MS"/>
              <a:ea typeface="Comic Sans MS"/>
              <a:cs typeface="Comic Sans MS"/>
              <a:sym typeface="Comic Sans MS"/>
            </a:endParaRPr>
          </a:p>
          <a:p>
            <a:pPr indent="0" lvl="0" marL="0" marR="0" rtl="0" algn="l">
              <a:spcBef>
                <a:spcPts val="0"/>
              </a:spcBef>
              <a:spcAft>
                <a:spcPts val="0"/>
              </a:spcAft>
              <a:buNone/>
            </a:pPr>
            <a:r>
              <a:rPr lang="en-GB" sz="2200">
                <a:solidFill>
                  <a:schemeClr val="lt1"/>
                </a:solidFill>
                <a:latin typeface="Comic Sans MS"/>
                <a:ea typeface="Comic Sans MS"/>
                <a:cs typeface="Comic Sans MS"/>
                <a:sym typeface="Comic Sans MS"/>
              </a:rPr>
              <a:t>Mrs Haines        Mrs Clarke     Mrs Chapman  Mrs Hodgkinson </a:t>
            </a:r>
            <a:endParaRPr sz="2200">
              <a:solidFill>
                <a:schemeClr val="lt1"/>
              </a:solidFill>
              <a:latin typeface="Comic Sans MS"/>
              <a:ea typeface="Comic Sans MS"/>
              <a:cs typeface="Comic Sans MS"/>
              <a:sym typeface="Comic Sans MS"/>
            </a:endParaRPr>
          </a:p>
        </p:txBody>
      </p:sp>
      <p:pic>
        <p:nvPicPr>
          <p:cNvPr id="113" name="Google Shape;113;p3"/>
          <p:cNvPicPr preferRelativeResize="0"/>
          <p:nvPr/>
        </p:nvPicPr>
        <p:blipFill rotWithShape="1">
          <a:blip r:embed="rId3">
            <a:alphaModFix/>
          </a:blip>
          <a:srcRect b="0" l="0" r="0" t="0"/>
          <a:stretch/>
        </p:blipFill>
        <p:spPr>
          <a:xfrm>
            <a:off x="2699792" y="4878992"/>
            <a:ext cx="1333333" cy="1714286"/>
          </a:xfrm>
          <a:prstGeom prst="rect">
            <a:avLst/>
          </a:prstGeom>
          <a:noFill/>
          <a:ln>
            <a:noFill/>
          </a:ln>
        </p:spPr>
      </p:pic>
      <p:pic>
        <p:nvPicPr>
          <p:cNvPr descr="A person in a black shirt&#10;&#10;AI-generated content may be incorrect." id="114" name="Google Shape;114;p3"/>
          <p:cNvPicPr preferRelativeResize="0"/>
          <p:nvPr/>
        </p:nvPicPr>
        <p:blipFill rotWithShape="1">
          <a:blip r:embed="rId4">
            <a:alphaModFix/>
          </a:blip>
          <a:srcRect b="0" l="0" r="0" t="0"/>
          <a:stretch/>
        </p:blipFill>
        <p:spPr>
          <a:xfrm>
            <a:off x="2482583" y="1993687"/>
            <a:ext cx="1333333" cy="1714286"/>
          </a:xfrm>
          <a:prstGeom prst="rect">
            <a:avLst/>
          </a:prstGeom>
          <a:noFill/>
          <a:ln>
            <a:noFill/>
          </a:ln>
        </p:spPr>
      </p:pic>
      <p:pic>
        <p:nvPicPr>
          <p:cNvPr descr="A person with long hair wearing a checkered shirt&#10;&#10;AI-generated content may be incorrect." id="115" name="Google Shape;115;p3"/>
          <p:cNvPicPr preferRelativeResize="0"/>
          <p:nvPr/>
        </p:nvPicPr>
        <p:blipFill rotWithShape="1">
          <a:blip r:embed="rId5">
            <a:alphaModFix/>
          </a:blip>
          <a:srcRect b="0" l="0" r="0" t="0"/>
          <a:stretch/>
        </p:blipFill>
        <p:spPr>
          <a:xfrm>
            <a:off x="611560" y="2009731"/>
            <a:ext cx="1333333" cy="1714286"/>
          </a:xfrm>
          <a:prstGeom prst="rect">
            <a:avLst/>
          </a:prstGeom>
          <a:noFill/>
          <a:ln>
            <a:noFill/>
          </a:ln>
        </p:spPr>
      </p:pic>
      <p:pic>
        <p:nvPicPr>
          <p:cNvPr descr="A person in a blue sweater&#10;&#10;AI-generated content may be incorrect." id="116" name="Google Shape;116;p3"/>
          <p:cNvPicPr preferRelativeResize="0"/>
          <p:nvPr/>
        </p:nvPicPr>
        <p:blipFill rotWithShape="1">
          <a:blip r:embed="rId6">
            <a:alphaModFix/>
          </a:blip>
          <a:srcRect b="0" l="0" r="0" t="0"/>
          <a:stretch/>
        </p:blipFill>
        <p:spPr>
          <a:xfrm>
            <a:off x="7020272" y="1983855"/>
            <a:ext cx="1333333" cy="1714286"/>
          </a:xfrm>
          <a:prstGeom prst="rect">
            <a:avLst/>
          </a:prstGeom>
          <a:noFill/>
          <a:ln>
            <a:noFill/>
          </a:ln>
        </p:spPr>
      </p:pic>
      <p:pic>
        <p:nvPicPr>
          <p:cNvPr descr="A person with long hair smiling&#10;&#10;AI-generated content may be incorrect." id="117" name="Google Shape;117;p3"/>
          <p:cNvPicPr preferRelativeResize="0"/>
          <p:nvPr/>
        </p:nvPicPr>
        <p:blipFill rotWithShape="1">
          <a:blip r:embed="rId7">
            <a:alphaModFix/>
          </a:blip>
          <a:srcRect b="0" l="0" r="0" t="0"/>
          <a:stretch/>
        </p:blipFill>
        <p:spPr>
          <a:xfrm>
            <a:off x="481674" y="4878992"/>
            <a:ext cx="1333333" cy="1714286"/>
          </a:xfrm>
          <a:prstGeom prst="rect">
            <a:avLst/>
          </a:prstGeom>
          <a:noFill/>
          <a:ln>
            <a:noFill/>
          </a:ln>
        </p:spPr>
      </p:pic>
      <p:pic>
        <p:nvPicPr>
          <p:cNvPr descr="A person with long hair smiling&#10;&#10;AI-generated content may be incorrect." id="118" name="Google Shape;118;p3"/>
          <p:cNvPicPr preferRelativeResize="0"/>
          <p:nvPr/>
        </p:nvPicPr>
        <p:blipFill rotWithShape="1">
          <a:blip r:embed="rId8">
            <a:alphaModFix/>
          </a:blip>
          <a:srcRect b="0" l="0" r="0" t="0"/>
          <a:stretch/>
        </p:blipFill>
        <p:spPr>
          <a:xfrm>
            <a:off x="4075819" y="1977825"/>
            <a:ext cx="1333333" cy="1714286"/>
          </a:xfrm>
          <a:prstGeom prst="rect">
            <a:avLst/>
          </a:prstGeom>
          <a:noFill/>
          <a:ln>
            <a:noFill/>
          </a:ln>
        </p:spPr>
      </p:pic>
      <p:pic>
        <p:nvPicPr>
          <p:cNvPr descr="A close-up of a person&#10;&#10;AI-generated content may be incorrect." id="119" name="Google Shape;119;p3"/>
          <p:cNvPicPr preferRelativeResize="0"/>
          <p:nvPr/>
        </p:nvPicPr>
        <p:blipFill rotWithShape="1">
          <a:blip r:embed="rId9">
            <a:alphaModFix/>
          </a:blip>
          <a:srcRect b="0" l="16138" r="13775" t="0"/>
          <a:stretch/>
        </p:blipFill>
        <p:spPr>
          <a:xfrm>
            <a:off x="6804248" y="5019502"/>
            <a:ext cx="1333333" cy="1426807"/>
          </a:xfrm>
          <a:prstGeom prst="rect">
            <a:avLst/>
          </a:prstGeom>
          <a:noFill/>
          <a:ln>
            <a:noFill/>
          </a:ln>
        </p:spPr>
      </p:pic>
      <p:pic>
        <p:nvPicPr>
          <p:cNvPr id="120" name="Google Shape;120;p3"/>
          <p:cNvPicPr preferRelativeResize="0"/>
          <p:nvPr/>
        </p:nvPicPr>
        <p:blipFill rotWithShape="1">
          <a:blip r:embed="rId10">
            <a:alphaModFix/>
          </a:blip>
          <a:srcRect b="0" l="0" r="0" t="0"/>
          <a:stretch/>
        </p:blipFill>
        <p:spPr>
          <a:xfrm>
            <a:off x="4684644" y="4878992"/>
            <a:ext cx="1449015" cy="177102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g37c8817b39b_0_0"/>
          <p:cNvSpPr txBox="1"/>
          <p:nvPr/>
        </p:nvSpPr>
        <p:spPr>
          <a:xfrm>
            <a:off x="374440" y="836712"/>
            <a:ext cx="8435400" cy="1323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a:p>
          <a:p>
            <a:pPr indent="0" lvl="0" marL="0" marR="0" rtl="0" algn="l">
              <a:spcBef>
                <a:spcPts val="0"/>
              </a:spcBef>
              <a:spcAft>
                <a:spcPts val="0"/>
              </a:spcAft>
              <a:buNone/>
            </a:pPr>
            <a:r>
              <a:t/>
            </a:r>
            <a:endParaRPr sz="2200">
              <a:solidFill>
                <a:schemeClr val="lt1"/>
              </a:solidFill>
              <a:latin typeface="Comic Sans MS"/>
              <a:ea typeface="Comic Sans MS"/>
              <a:cs typeface="Comic Sans MS"/>
              <a:sym typeface="Comic Sans MS"/>
            </a:endParaRPr>
          </a:p>
          <a:p>
            <a:pPr indent="0" lvl="0" marL="0" marR="0" rtl="0" algn="l">
              <a:spcBef>
                <a:spcPts val="0"/>
              </a:spcBef>
              <a:spcAft>
                <a:spcPts val="0"/>
              </a:spcAft>
              <a:buNone/>
            </a:pPr>
            <a:r>
              <a:rPr lang="en-GB" sz="2200">
                <a:solidFill>
                  <a:schemeClr val="lt1"/>
                </a:solidFill>
                <a:latin typeface="Comic Sans MS"/>
                <a:ea typeface="Comic Sans MS"/>
                <a:cs typeface="Comic Sans MS"/>
                <a:sym typeface="Comic Sans MS"/>
              </a:rPr>
              <a:t>Miss Lodge: Mondays and Tuesdays</a:t>
            </a:r>
            <a:endParaRPr sz="2200">
              <a:solidFill>
                <a:schemeClr val="lt1"/>
              </a:solidFill>
              <a:latin typeface="Comic Sans MS"/>
              <a:ea typeface="Comic Sans MS"/>
              <a:cs typeface="Comic Sans MS"/>
              <a:sym typeface="Comic Sans MS"/>
            </a:endParaRPr>
          </a:p>
          <a:p>
            <a:pPr indent="0" lvl="0" marL="0" marR="0" rtl="0" algn="l">
              <a:spcBef>
                <a:spcPts val="0"/>
              </a:spcBef>
              <a:spcAft>
                <a:spcPts val="0"/>
              </a:spcAft>
              <a:buNone/>
            </a:pPr>
            <a:r>
              <a:rPr lang="en-GB" sz="2200">
                <a:solidFill>
                  <a:schemeClr val="lt1"/>
                </a:solidFill>
                <a:latin typeface="Comic Sans MS"/>
                <a:ea typeface="Comic Sans MS"/>
                <a:cs typeface="Comic Sans MS"/>
                <a:sym typeface="Comic Sans MS"/>
              </a:rPr>
              <a:t>Mrs Kittridge: Wednesdays, Thursdays and Fridays.</a:t>
            </a:r>
            <a:endParaRPr sz="2200">
              <a:solidFill>
                <a:schemeClr val="lt1"/>
              </a:solidFill>
              <a:latin typeface="Comic Sans MS"/>
              <a:ea typeface="Comic Sans MS"/>
              <a:cs typeface="Comic Sans MS"/>
              <a:sym typeface="Comic Sans MS"/>
            </a:endParaRPr>
          </a:p>
        </p:txBody>
      </p:sp>
      <p:pic>
        <p:nvPicPr>
          <p:cNvPr descr="A person in a black shirt&#10;&#10;AI-generated content may be incorrect." id="126" name="Google Shape;126;g37c8817b39b_0_0"/>
          <p:cNvPicPr preferRelativeResize="0"/>
          <p:nvPr/>
        </p:nvPicPr>
        <p:blipFill rotWithShape="1">
          <a:blip r:embed="rId3">
            <a:alphaModFix/>
          </a:blip>
          <a:srcRect b="0" l="0" r="0" t="0"/>
          <a:stretch/>
        </p:blipFill>
        <p:spPr>
          <a:xfrm>
            <a:off x="1157321" y="2468419"/>
            <a:ext cx="1958783" cy="2518425"/>
          </a:xfrm>
          <a:prstGeom prst="rect">
            <a:avLst/>
          </a:prstGeom>
          <a:noFill/>
          <a:ln>
            <a:noFill/>
          </a:ln>
        </p:spPr>
      </p:pic>
      <p:pic>
        <p:nvPicPr>
          <p:cNvPr descr="A person with long hair smiling&#10;&#10;AI-generated content may be incorrect." id="127" name="Google Shape;127;g37c8817b39b_0_0"/>
          <p:cNvPicPr preferRelativeResize="0"/>
          <p:nvPr/>
        </p:nvPicPr>
        <p:blipFill rotWithShape="1">
          <a:blip r:embed="rId4">
            <a:alphaModFix/>
          </a:blip>
          <a:srcRect b="0" l="0" r="0" t="0"/>
          <a:stretch/>
        </p:blipFill>
        <p:spPr>
          <a:xfrm>
            <a:off x="5250128" y="2468425"/>
            <a:ext cx="1958775" cy="2518425"/>
          </a:xfrm>
          <a:prstGeom prst="rect">
            <a:avLst/>
          </a:prstGeom>
          <a:noFill/>
          <a:ln>
            <a:noFill/>
          </a:ln>
        </p:spPr>
      </p:pic>
      <p:sp>
        <p:nvSpPr>
          <p:cNvPr id="128" name="Google Shape;128;g37c8817b39b_0_0"/>
          <p:cNvSpPr txBox="1"/>
          <p:nvPr/>
        </p:nvSpPr>
        <p:spPr>
          <a:xfrm>
            <a:off x="354290" y="5294987"/>
            <a:ext cx="8435400" cy="985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a:p>
          <a:p>
            <a:pPr indent="0" lvl="0" marL="0" marR="0" rtl="0" algn="l">
              <a:spcBef>
                <a:spcPts val="0"/>
              </a:spcBef>
              <a:spcAft>
                <a:spcPts val="0"/>
              </a:spcAft>
              <a:buNone/>
            </a:pPr>
            <a:r>
              <a:rPr lang="en-GB" sz="2200">
                <a:solidFill>
                  <a:schemeClr val="lt1"/>
                </a:solidFill>
                <a:latin typeface="Comic Sans MS"/>
                <a:ea typeface="Comic Sans MS"/>
                <a:cs typeface="Comic Sans MS"/>
                <a:sym typeface="Comic Sans MS"/>
              </a:rPr>
              <a:t>When Mrs Kittridge goes on maternity leave, Miss Lodge will be taking over the end of the week. </a:t>
            </a:r>
            <a:endParaRPr sz="2200">
              <a:solidFill>
                <a:schemeClr val="lt1"/>
              </a:solidFill>
              <a:latin typeface="Comic Sans MS"/>
              <a:ea typeface="Comic Sans MS"/>
              <a:cs typeface="Comic Sans MS"/>
              <a:sym typeface="Comic Sans M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5"/>
          <p:cNvSpPr txBox="1"/>
          <p:nvPr/>
        </p:nvSpPr>
        <p:spPr>
          <a:xfrm>
            <a:off x="337962" y="1556792"/>
            <a:ext cx="6022975" cy="3888581"/>
          </a:xfrm>
          <a:prstGeom prst="rect">
            <a:avLst/>
          </a:prstGeom>
          <a:noFill/>
          <a:ln>
            <a:noFill/>
          </a:ln>
        </p:spPr>
        <p:txBody>
          <a:bodyPr anchorCtr="0" anchor="t" bIns="45700" lIns="91425" spcFirstLastPara="1" rIns="91425" wrap="square" tIns="45700">
            <a:noAutofit/>
          </a:bodyPr>
          <a:lstStyle/>
          <a:p>
            <a:pPr indent="-457200" lvl="0" marL="457200" marR="0" rtl="0" algn="l">
              <a:spcBef>
                <a:spcPts val="0"/>
              </a:spcBef>
              <a:spcAft>
                <a:spcPts val="0"/>
              </a:spcAft>
              <a:buClr>
                <a:schemeClr val="lt1"/>
              </a:buClr>
              <a:buSzPts val="2800"/>
              <a:buFont typeface="Arial"/>
              <a:buChar char="•"/>
            </a:pPr>
            <a:r>
              <a:rPr lang="en-GB" sz="2800">
                <a:solidFill>
                  <a:schemeClr val="lt1"/>
                </a:solidFill>
                <a:latin typeface="Comic Sans MS"/>
                <a:ea typeface="Comic Sans MS"/>
                <a:cs typeface="Comic Sans MS"/>
                <a:sym typeface="Comic Sans MS"/>
              </a:rPr>
              <a:t>Zones of regulation, regulation stations, Lighthouse </a:t>
            </a:r>
            <a:endParaRPr/>
          </a:p>
          <a:p>
            <a:pPr indent="-342900" lvl="0" marL="342900" marR="0" rtl="0" algn="l">
              <a:spcBef>
                <a:spcPts val="560"/>
              </a:spcBef>
              <a:spcAft>
                <a:spcPts val="0"/>
              </a:spcAft>
              <a:buClr>
                <a:schemeClr val="lt1"/>
              </a:buClr>
              <a:buSzPts val="2800"/>
              <a:buFont typeface="Comic Sans MS"/>
              <a:buChar char="•"/>
            </a:pPr>
            <a:r>
              <a:rPr lang="en-GB" sz="2800">
                <a:solidFill>
                  <a:schemeClr val="lt1"/>
                </a:solidFill>
                <a:latin typeface="Comic Sans MS"/>
                <a:ea typeface="Comic Sans MS"/>
                <a:cs typeface="Comic Sans MS"/>
                <a:sym typeface="Comic Sans MS"/>
              </a:rPr>
              <a:t>Water bottles </a:t>
            </a:r>
            <a:endParaRPr/>
          </a:p>
          <a:p>
            <a:pPr indent="-342900" lvl="0" marL="342900" marR="0" rtl="0" algn="l">
              <a:spcBef>
                <a:spcPts val="560"/>
              </a:spcBef>
              <a:spcAft>
                <a:spcPts val="0"/>
              </a:spcAft>
              <a:buClr>
                <a:schemeClr val="lt1"/>
              </a:buClr>
              <a:buSzPts val="2800"/>
              <a:buFont typeface="Comic Sans MS"/>
              <a:buChar char="•"/>
            </a:pPr>
            <a:r>
              <a:rPr lang="en-GB" sz="2800">
                <a:solidFill>
                  <a:schemeClr val="lt1"/>
                </a:solidFill>
                <a:latin typeface="Comic Sans MS"/>
                <a:ea typeface="Comic Sans MS"/>
                <a:cs typeface="Comic Sans MS"/>
                <a:sym typeface="Comic Sans MS"/>
              </a:rPr>
              <a:t>Morning snack (later lunch in Year 5) </a:t>
            </a:r>
            <a:endParaRPr/>
          </a:p>
          <a:p>
            <a:pPr indent="-342900" lvl="0" marL="342900" marR="0" rtl="0" algn="l">
              <a:spcBef>
                <a:spcPts val="560"/>
              </a:spcBef>
              <a:spcAft>
                <a:spcPts val="0"/>
              </a:spcAft>
              <a:buClr>
                <a:schemeClr val="lt1"/>
              </a:buClr>
              <a:buSzPts val="2800"/>
              <a:buFont typeface="Comic Sans MS"/>
              <a:buChar char="•"/>
            </a:pPr>
            <a:r>
              <a:rPr lang="en-GB" sz="2800">
                <a:solidFill>
                  <a:schemeClr val="lt1"/>
                </a:solidFill>
                <a:latin typeface="Comic Sans MS"/>
                <a:ea typeface="Comic Sans MS"/>
                <a:cs typeface="Comic Sans MS"/>
                <a:sym typeface="Comic Sans MS"/>
              </a:rPr>
              <a:t>Healthy lunchboxes </a:t>
            </a:r>
            <a:endParaRPr/>
          </a:p>
          <a:p>
            <a:pPr indent="-342900" lvl="0" marL="342900" marR="0" rtl="0" algn="l">
              <a:spcBef>
                <a:spcPts val="560"/>
              </a:spcBef>
              <a:spcAft>
                <a:spcPts val="0"/>
              </a:spcAft>
              <a:buClr>
                <a:schemeClr val="lt1"/>
              </a:buClr>
              <a:buSzPts val="2800"/>
              <a:buFont typeface="Comic Sans MS"/>
              <a:buChar char="•"/>
            </a:pPr>
            <a:r>
              <a:rPr lang="en-GB" sz="2800">
                <a:solidFill>
                  <a:schemeClr val="lt1"/>
                </a:solidFill>
                <a:latin typeface="Comic Sans MS"/>
                <a:ea typeface="Comic Sans MS"/>
                <a:cs typeface="Comic Sans MS"/>
                <a:sym typeface="Comic Sans MS"/>
              </a:rPr>
              <a:t>Healthy School Meals</a:t>
            </a:r>
            <a:endParaRPr/>
          </a:p>
          <a:p>
            <a:pPr indent="-342900" lvl="0" marL="342900" marR="0" rtl="0" algn="l">
              <a:spcBef>
                <a:spcPts val="560"/>
              </a:spcBef>
              <a:spcAft>
                <a:spcPts val="0"/>
              </a:spcAft>
              <a:buClr>
                <a:schemeClr val="lt1"/>
              </a:buClr>
              <a:buSzPts val="2800"/>
              <a:buFont typeface="Comic Sans MS"/>
              <a:buChar char="•"/>
            </a:pPr>
            <a:r>
              <a:rPr lang="en-GB" sz="2800">
                <a:solidFill>
                  <a:schemeClr val="lt1"/>
                </a:solidFill>
                <a:latin typeface="Comic Sans MS"/>
                <a:ea typeface="Comic Sans MS"/>
                <a:cs typeface="Comic Sans MS"/>
                <a:sym typeface="Comic Sans MS"/>
              </a:rPr>
              <a:t>Keeping a bedtime routine</a:t>
            </a:r>
            <a:endParaRPr/>
          </a:p>
          <a:p>
            <a:pPr indent="-342900" lvl="0" marL="342900" marR="0" rtl="0" algn="l">
              <a:spcBef>
                <a:spcPts val="560"/>
              </a:spcBef>
              <a:spcAft>
                <a:spcPts val="0"/>
              </a:spcAft>
              <a:buClr>
                <a:schemeClr val="lt1"/>
              </a:buClr>
              <a:buSzPts val="2800"/>
              <a:buFont typeface="Comic Sans MS"/>
              <a:buChar char="•"/>
            </a:pPr>
            <a:r>
              <a:rPr lang="en-GB" sz="2800">
                <a:solidFill>
                  <a:schemeClr val="lt1"/>
                </a:solidFill>
                <a:latin typeface="Comic Sans MS"/>
                <a:ea typeface="Comic Sans MS"/>
                <a:cs typeface="Comic Sans MS"/>
                <a:sym typeface="Comic Sans MS"/>
              </a:rPr>
              <a:t>Managing screen time</a:t>
            </a:r>
            <a:endParaRPr/>
          </a:p>
          <a:p>
            <a:pPr indent="0" lvl="0" marL="0" marR="0" rtl="0" algn="l">
              <a:spcBef>
                <a:spcPts val="560"/>
              </a:spcBef>
              <a:spcAft>
                <a:spcPts val="0"/>
              </a:spcAft>
              <a:buNone/>
            </a:pPr>
            <a:r>
              <a:t/>
            </a:r>
            <a:endParaRPr sz="2800">
              <a:solidFill>
                <a:schemeClr val="lt1"/>
              </a:solidFill>
              <a:latin typeface="Comic Sans MS"/>
              <a:ea typeface="Comic Sans MS"/>
              <a:cs typeface="Comic Sans MS"/>
              <a:sym typeface="Comic Sans MS"/>
            </a:endParaRPr>
          </a:p>
        </p:txBody>
      </p:sp>
      <p:pic>
        <p:nvPicPr>
          <p:cNvPr descr="Healthy Minds School Based Project — King Edward VII School" id="134" name="Google Shape;134;p5"/>
          <p:cNvPicPr preferRelativeResize="0"/>
          <p:nvPr/>
        </p:nvPicPr>
        <p:blipFill rotWithShape="1">
          <a:blip r:embed="rId3">
            <a:alphaModFix/>
          </a:blip>
          <a:srcRect b="10795" l="0" r="0" t="0"/>
          <a:stretch/>
        </p:blipFill>
        <p:spPr>
          <a:xfrm>
            <a:off x="6516216" y="404664"/>
            <a:ext cx="2400669" cy="1527087"/>
          </a:xfrm>
          <a:prstGeom prst="rect">
            <a:avLst/>
          </a:prstGeom>
          <a:noFill/>
          <a:ln>
            <a:noFill/>
          </a:ln>
        </p:spPr>
      </p:pic>
      <p:pic>
        <p:nvPicPr>
          <p:cNvPr descr="Circle of happy children different races Vector Image" id="135" name="Google Shape;135;p5"/>
          <p:cNvPicPr preferRelativeResize="0"/>
          <p:nvPr/>
        </p:nvPicPr>
        <p:blipFill rotWithShape="1">
          <a:blip r:embed="rId4">
            <a:alphaModFix/>
          </a:blip>
          <a:srcRect b="7524" l="0" r="0" t="0"/>
          <a:stretch/>
        </p:blipFill>
        <p:spPr>
          <a:xfrm>
            <a:off x="5828443" y="2214141"/>
            <a:ext cx="3140649" cy="3240360"/>
          </a:xfrm>
          <a:prstGeom prst="rect">
            <a:avLst/>
          </a:prstGeom>
          <a:noFill/>
          <a:ln>
            <a:noFill/>
          </a:ln>
        </p:spPr>
      </p:pic>
      <p:pic>
        <p:nvPicPr>
          <p:cNvPr descr="Download Smiling Face Emoji Icon | Emoji Island" id="136" name="Google Shape;136;p5"/>
          <p:cNvPicPr preferRelativeResize="0"/>
          <p:nvPr/>
        </p:nvPicPr>
        <p:blipFill rotWithShape="1">
          <a:blip r:embed="rId5">
            <a:alphaModFix/>
          </a:blip>
          <a:srcRect b="0" l="0" r="0" t="0"/>
          <a:stretch/>
        </p:blipFill>
        <p:spPr>
          <a:xfrm>
            <a:off x="6516216" y="2954071"/>
            <a:ext cx="1760499" cy="176049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6"/>
          <p:cNvSpPr txBox="1"/>
          <p:nvPr>
            <p:ph type="title"/>
          </p:nvPr>
        </p:nvSpPr>
        <p:spPr>
          <a:xfrm>
            <a:off x="450303" y="620688"/>
            <a:ext cx="8229600" cy="722344"/>
          </a:xfrm>
          <a:prstGeom prst="rect">
            <a:avLst/>
          </a:prstGeom>
          <a:noFill/>
          <a:ln>
            <a:noFill/>
          </a:ln>
        </p:spPr>
        <p:txBody>
          <a:bodyPr anchorCtr="0" anchor="b" bIns="0" lIns="0" spcFirstLastPara="1" rIns="0" wrap="square" tIns="45700">
            <a:noAutofit/>
          </a:bodyPr>
          <a:lstStyle/>
          <a:p>
            <a:pPr indent="0" lvl="0" marL="0" rtl="0" algn="l">
              <a:spcBef>
                <a:spcPts val="0"/>
              </a:spcBef>
              <a:spcAft>
                <a:spcPts val="0"/>
              </a:spcAft>
              <a:buClr>
                <a:schemeClr val="lt2"/>
              </a:buClr>
              <a:buSzPts val="2800"/>
              <a:buFont typeface="Calibri"/>
              <a:buNone/>
            </a:pPr>
            <a:r>
              <a:rPr lang="en-GB" sz="2800"/>
              <a:t>New Timetable – timings of the day (example timetable, some subjects may be taught at different times!) </a:t>
            </a:r>
            <a:endParaRPr sz="2800"/>
          </a:p>
        </p:txBody>
      </p:sp>
      <p:pic>
        <p:nvPicPr>
          <p:cNvPr id="142" name="Google Shape;142;p6"/>
          <p:cNvPicPr preferRelativeResize="0"/>
          <p:nvPr/>
        </p:nvPicPr>
        <p:blipFill rotWithShape="1">
          <a:blip r:embed="rId3">
            <a:alphaModFix/>
          </a:blip>
          <a:srcRect b="0" l="0" r="0" t="0"/>
          <a:stretch/>
        </p:blipFill>
        <p:spPr>
          <a:xfrm>
            <a:off x="251520" y="1372110"/>
            <a:ext cx="8631962" cy="508122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7"/>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alibri"/>
              <a:buNone/>
            </a:pPr>
            <a:r>
              <a:rPr lang="en-GB"/>
              <a:t>Year 5 Enquiry work: </a:t>
            </a:r>
            <a:endParaRPr/>
          </a:p>
        </p:txBody>
      </p:sp>
      <p:sp>
        <p:nvSpPr>
          <p:cNvPr id="148" name="Google Shape;148;p7"/>
          <p:cNvSpPr txBox="1"/>
          <p:nvPr>
            <p:ph idx="1" type="body"/>
          </p:nvPr>
        </p:nvSpPr>
        <p:spPr>
          <a:xfrm>
            <a:off x="457200" y="1935480"/>
            <a:ext cx="8686800" cy="438912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710"/>
              <a:buNone/>
            </a:pPr>
            <a:r>
              <a:rPr lang="en-GB" sz="1800">
                <a:latin typeface="Comic Sans MS"/>
                <a:ea typeface="Comic Sans MS"/>
                <a:cs typeface="Comic Sans MS"/>
                <a:sym typeface="Comic Sans MS"/>
              </a:rPr>
              <a:t>Our History, Geography and other foundation subjects are all linked within an enquiry question this year. This helps focus the children’s learning but gets them thinking about key questions. </a:t>
            </a:r>
            <a:endParaRPr/>
          </a:p>
          <a:p>
            <a:pPr indent="0" lvl="0" marL="0" rtl="0" algn="l">
              <a:spcBef>
                <a:spcPts val="360"/>
              </a:spcBef>
              <a:spcAft>
                <a:spcPts val="0"/>
              </a:spcAft>
              <a:buSzPts val="1710"/>
              <a:buNone/>
            </a:pPr>
            <a:r>
              <a:rPr lang="en-GB" sz="1800">
                <a:latin typeface="Comic Sans MS"/>
                <a:ea typeface="Comic Sans MS"/>
                <a:cs typeface="Comic Sans MS"/>
                <a:sym typeface="Comic Sans MS"/>
              </a:rPr>
              <a:t>For the Autumn term it is: </a:t>
            </a:r>
            <a:endParaRPr/>
          </a:p>
          <a:p>
            <a:pPr indent="0" lvl="0" marL="0" rtl="0" algn="l">
              <a:spcBef>
                <a:spcPts val="800"/>
              </a:spcBef>
              <a:spcAft>
                <a:spcPts val="0"/>
              </a:spcAft>
              <a:buSzPts val="3800"/>
              <a:buNone/>
            </a:pPr>
            <a:r>
              <a:t/>
            </a:r>
            <a:endParaRPr sz="4000">
              <a:latin typeface="Comic Sans MS"/>
              <a:ea typeface="Comic Sans MS"/>
              <a:cs typeface="Comic Sans MS"/>
              <a:sym typeface="Comic Sans MS"/>
            </a:endParaRPr>
          </a:p>
          <a:p>
            <a:pPr indent="0" lvl="0" marL="0" rtl="0" algn="ctr">
              <a:spcBef>
                <a:spcPts val="800"/>
              </a:spcBef>
              <a:spcAft>
                <a:spcPts val="0"/>
              </a:spcAft>
              <a:buSzPts val="3800"/>
              <a:buNone/>
            </a:pPr>
            <a:r>
              <a:rPr lang="en-GB" sz="4000">
                <a:latin typeface="Comic Sans MS"/>
                <a:ea typeface="Comic Sans MS"/>
                <a:cs typeface="Comic Sans MS"/>
                <a:sym typeface="Comic Sans MS"/>
              </a:rPr>
              <a:t>Why do people invade and settle? (Anglo Saxons, Vikings) </a:t>
            </a:r>
            <a:endParaRPr/>
          </a:p>
          <a:p>
            <a:pPr indent="0" lvl="0" marL="0" rtl="0" algn="l">
              <a:spcBef>
                <a:spcPts val="800"/>
              </a:spcBef>
              <a:spcAft>
                <a:spcPts val="0"/>
              </a:spcAft>
              <a:buSzPts val="3800"/>
              <a:buNone/>
            </a:pPr>
            <a:r>
              <a:t/>
            </a:r>
            <a:endParaRPr sz="4000">
              <a:latin typeface="Comic Sans MS"/>
              <a:ea typeface="Comic Sans MS"/>
              <a:cs typeface="Comic Sans MS"/>
              <a:sym typeface="Comic Sans M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8"/>
          <p:cNvSpPr txBox="1"/>
          <p:nvPr>
            <p:ph type="title"/>
          </p:nvPr>
        </p:nvSpPr>
        <p:spPr>
          <a:xfrm>
            <a:off x="457200" y="476672"/>
            <a:ext cx="8229600" cy="580926"/>
          </a:xfrm>
          <a:prstGeom prst="rect">
            <a:avLst/>
          </a:prstGeom>
          <a:noFill/>
          <a:ln>
            <a:noFill/>
          </a:ln>
        </p:spPr>
        <p:txBody>
          <a:bodyPr anchorCtr="0" anchor="b" bIns="0" lIns="0" spcFirstLastPara="1" rIns="0" wrap="square" tIns="45700">
            <a:normAutofit fontScale="90000"/>
          </a:bodyPr>
          <a:lstStyle/>
          <a:p>
            <a:pPr indent="0" lvl="0" marL="0" rtl="0" algn="l">
              <a:spcBef>
                <a:spcPts val="0"/>
              </a:spcBef>
              <a:spcAft>
                <a:spcPts val="0"/>
              </a:spcAft>
              <a:buClr>
                <a:schemeClr val="lt1"/>
              </a:buClr>
              <a:buSzPct val="100000"/>
              <a:buFont typeface="Comic Sans MS"/>
              <a:buNone/>
            </a:pPr>
            <a:r>
              <a:rPr lang="en-GB" sz="3600">
                <a:solidFill>
                  <a:schemeClr val="lt1"/>
                </a:solidFill>
                <a:latin typeface="Comic Sans MS"/>
                <a:ea typeface="Comic Sans MS"/>
                <a:cs typeface="Comic Sans MS"/>
                <a:sym typeface="Comic Sans MS"/>
              </a:rPr>
              <a:t>Maths</a:t>
            </a:r>
            <a:endParaRPr/>
          </a:p>
        </p:txBody>
      </p:sp>
      <p:sp>
        <p:nvSpPr>
          <p:cNvPr id="154" name="Google Shape;154;p8"/>
          <p:cNvSpPr txBox="1"/>
          <p:nvPr/>
        </p:nvSpPr>
        <p:spPr>
          <a:xfrm>
            <a:off x="285750" y="1124744"/>
            <a:ext cx="8572500" cy="5616624"/>
          </a:xfrm>
          <a:prstGeom prst="rect">
            <a:avLst/>
          </a:prstGeom>
          <a:noFill/>
          <a:ln>
            <a:noFill/>
          </a:ln>
        </p:spPr>
        <p:txBody>
          <a:bodyPr anchorCtr="0" anchor="t" bIns="45700" lIns="91425" spcFirstLastPara="1" rIns="91425" wrap="square" tIns="45700">
            <a:noAutofit/>
          </a:bodyPr>
          <a:lstStyle/>
          <a:p>
            <a:pPr indent="-342900" lvl="0" marL="342900" marR="0" rtl="0" algn="l">
              <a:spcBef>
                <a:spcPts val="480"/>
              </a:spcBef>
              <a:spcAft>
                <a:spcPts val="0"/>
              </a:spcAft>
              <a:buClr>
                <a:schemeClr val="lt1"/>
              </a:buClr>
              <a:buSzPts val="2400"/>
              <a:buFont typeface="Comic Sans MS"/>
              <a:buChar char="•"/>
            </a:pPr>
            <a:r>
              <a:rPr lang="en-GB" sz="2400">
                <a:solidFill>
                  <a:schemeClr val="lt1"/>
                </a:solidFill>
                <a:latin typeface="Comic Sans MS"/>
                <a:ea typeface="Comic Sans MS"/>
                <a:cs typeface="Comic Sans MS"/>
                <a:sym typeface="Comic Sans MS"/>
              </a:rPr>
              <a:t>A huge amount of the year 5 maths curriculum relies on the children knowing their timestables. Therefore they can find things more difficult if they are still struggling with them. Your support with completing TT Rockstars is appreciated.</a:t>
            </a:r>
            <a:endParaRPr/>
          </a:p>
          <a:p>
            <a:pPr indent="-342900" lvl="0" marL="342900" marR="0" rtl="0" algn="l">
              <a:spcBef>
                <a:spcPts val="480"/>
              </a:spcBef>
              <a:spcAft>
                <a:spcPts val="0"/>
              </a:spcAft>
              <a:buClr>
                <a:schemeClr val="lt1"/>
              </a:buClr>
              <a:buSzPts val="2400"/>
              <a:buFont typeface="Comic Sans MS"/>
              <a:buChar char="•"/>
            </a:pPr>
            <a:r>
              <a:rPr lang="en-GB" sz="2400">
                <a:solidFill>
                  <a:schemeClr val="lt1"/>
                </a:solidFill>
                <a:latin typeface="Comic Sans MS"/>
                <a:ea typeface="Comic Sans MS"/>
                <a:cs typeface="Comic Sans MS"/>
                <a:sym typeface="Comic Sans MS"/>
              </a:rPr>
              <a:t>Like last year, the children will have weekly TT Rockstars homework (35 minutes over the week) which will be checked each Friday. </a:t>
            </a:r>
            <a:endParaRPr/>
          </a:p>
          <a:p>
            <a:pPr indent="-342900" lvl="0" marL="342900" marR="0" rtl="0" algn="l">
              <a:spcBef>
                <a:spcPts val="480"/>
              </a:spcBef>
              <a:spcAft>
                <a:spcPts val="0"/>
              </a:spcAft>
              <a:buClr>
                <a:schemeClr val="lt1"/>
              </a:buClr>
              <a:buSzPts val="2400"/>
              <a:buFont typeface="Comic Sans MS"/>
              <a:buChar char="•"/>
            </a:pPr>
            <a:r>
              <a:rPr lang="en-GB" sz="2400">
                <a:solidFill>
                  <a:schemeClr val="lt1"/>
                </a:solidFill>
                <a:latin typeface="Comic Sans MS"/>
                <a:ea typeface="Comic Sans MS"/>
                <a:cs typeface="Comic Sans MS"/>
                <a:sym typeface="Comic Sans MS"/>
              </a:rPr>
              <a:t>They will also have a weekly written times tables test to help with their learning on a Friday as well. </a:t>
            </a:r>
            <a:endParaRPr sz="2400">
              <a:solidFill>
                <a:schemeClr val="lt1"/>
              </a:solidFill>
              <a:latin typeface="Comic Sans MS"/>
              <a:ea typeface="Comic Sans MS"/>
              <a:cs typeface="Comic Sans MS"/>
              <a:sym typeface="Comic Sans MS"/>
            </a:endParaRPr>
          </a:p>
          <a:p>
            <a:pPr indent="-342900" lvl="0" marL="342900" marR="0" rtl="0" algn="l">
              <a:spcBef>
                <a:spcPts val="480"/>
              </a:spcBef>
              <a:spcAft>
                <a:spcPts val="0"/>
              </a:spcAft>
              <a:buClr>
                <a:schemeClr val="lt1"/>
              </a:buClr>
              <a:buSzPts val="2400"/>
              <a:buFont typeface="Comic Sans MS"/>
              <a:buChar char="•"/>
            </a:pPr>
            <a:r>
              <a:rPr lang="en-GB" sz="2400">
                <a:solidFill>
                  <a:schemeClr val="lt1"/>
                </a:solidFill>
                <a:latin typeface="Comic Sans MS"/>
                <a:ea typeface="Comic Sans MS"/>
                <a:cs typeface="Comic Sans MS"/>
                <a:sym typeface="Comic Sans MS"/>
              </a:rPr>
              <a:t>Flexible groupings: We have started a ‘flexible groupings’ approach this year. Children can be </a:t>
            </a:r>
            <a:r>
              <a:rPr lang="en-GB" sz="2400">
                <a:solidFill>
                  <a:schemeClr val="lt1"/>
                </a:solidFill>
                <a:latin typeface="Comic Sans MS"/>
                <a:ea typeface="Comic Sans MS"/>
                <a:cs typeface="Comic Sans MS"/>
                <a:sym typeface="Comic Sans MS"/>
              </a:rPr>
              <a:t>targeted to help progress. They may change throughout the year but any changes will be communicated.</a:t>
            </a:r>
            <a:endParaRPr sz="2400">
              <a:solidFill>
                <a:schemeClr val="lt1"/>
              </a:solidFill>
              <a:latin typeface="Comic Sans MS"/>
              <a:ea typeface="Comic Sans MS"/>
              <a:cs typeface="Comic Sans MS"/>
              <a:sym typeface="Comic Sans MS"/>
            </a:endParaRPr>
          </a:p>
          <a:p>
            <a:pPr indent="-190500" lvl="0" marL="342900" marR="0" rtl="0" algn="l">
              <a:spcBef>
                <a:spcPts val="480"/>
              </a:spcBef>
              <a:spcAft>
                <a:spcPts val="0"/>
              </a:spcAft>
              <a:buClr>
                <a:schemeClr val="lt1"/>
              </a:buClr>
              <a:buSzPts val="2400"/>
              <a:buFont typeface="Comic Sans MS"/>
              <a:buNone/>
            </a:pPr>
            <a:r>
              <a:t/>
            </a:r>
            <a:endParaRPr sz="2400">
              <a:solidFill>
                <a:schemeClr val="lt1"/>
              </a:solidFill>
              <a:latin typeface="Comic Sans MS"/>
              <a:ea typeface="Comic Sans MS"/>
              <a:cs typeface="Comic Sans MS"/>
              <a:sym typeface="Comic Sans MS"/>
            </a:endParaRPr>
          </a:p>
          <a:p>
            <a:pPr indent="0" lvl="0" marL="0" marR="0" rtl="0" algn="l">
              <a:spcBef>
                <a:spcPts val="480"/>
              </a:spcBef>
              <a:spcAft>
                <a:spcPts val="0"/>
              </a:spcAft>
              <a:buNone/>
            </a:pPr>
            <a:r>
              <a:t/>
            </a:r>
            <a:endParaRPr sz="2400">
              <a:solidFill>
                <a:schemeClr val="lt1"/>
              </a:solidFill>
              <a:latin typeface="Comic Sans MS"/>
              <a:ea typeface="Comic Sans MS"/>
              <a:cs typeface="Comic Sans MS"/>
              <a:sym typeface="Comic Sans MS"/>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9"/>
          <p:cNvSpPr txBox="1"/>
          <p:nvPr>
            <p:ph type="title"/>
          </p:nvPr>
        </p:nvSpPr>
        <p:spPr>
          <a:xfrm>
            <a:off x="457200" y="-447129"/>
            <a:ext cx="8229600" cy="1139825"/>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1"/>
              </a:buClr>
              <a:buSzPts val="3600"/>
              <a:buFont typeface="Comic Sans MS"/>
              <a:buNone/>
            </a:pPr>
            <a:r>
              <a:rPr lang="en-GB" sz="3600">
                <a:solidFill>
                  <a:schemeClr val="lt1"/>
                </a:solidFill>
                <a:latin typeface="Comic Sans MS"/>
                <a:ea typeface="Comic Sans MS"/>
                <a:cs typeface="Comic Sans MS"/>
                <a:sym typeface="Comic Sans MS"/>
              </a:rPr>
              <a:t>Reading</a:t>
            </a:r>
            <a:endParaRPr/>
          </a:p>
        </p:txBody>
      </p:sp>
      <p:sp>
        <p:nvSpPr>
          <p:cNvPr id="160" name="Google Shape;160;p9"/>
          <p:cNvSpPr txBox="1"/>
          <p:nvPr/>
        </p:nvSpPr>
        <p:spPr>
          <a:xfrm>
            <a:off x="457200" y="692696"/>
            <a:ext cx="8229600" cy="4530725"/>
          </a:xfrm>
          <a:prstGeom prst="rect">
            <a:avLst/>
          </a:prstGeom>
          <a:noFill/>
          <a:ln>
            <a:noFill/>
          </a:ln>
        </p:spPr>
        <p:txBody>
          <a:bodyPr anchorCtr="0" anchor="t" bIns="45700" lIns="91425" spcFirstLastPara="1" rIns="91425" wrap="square" tIns="45700">
            <a:noAutofit/>
          </a:bodyPr>
          <a:lstStyle/>
          <a:p>
            <a:pPr indent="-342900" lvl="0" marL="342900" marR="0" rtl="0" algn="l">
              <a:lnSpc>
                <a:spcPct val="80000"/>
              </a:lnSpc>
              <a:spcBef>
                <a:spcPts val="0"/>
              </a:spcBef>
              <a:spcAft>
                <a:spcPts val="0"/>
              </a:spcAft>
              <a:buClr>
                <a:schemeClr val="lt1"/>
              </a:buClr>
              <a:buSzPts val="2000"/>
              <a:buFont typeface="Comic Sans MS"/>
              <a:buChar char="•"/>
            </a:pPr>
            <a:r>
              <a:rPr lang="en-GB" sz="2000">
                <a:solidFill>
                  <a:schemeClr val="lt1"/>
                </a:solidFill>
                <a:latin typeface="Comic Sans MS"/>
                <a:ea typeface="Comic Sans MS"/>
                <a:cs typeface="Comic Sans MS"/>
                <a:sym typeface="Comic Sans MS"/>
              </a:rPr>
              <a:t>Please sign planners each time your child has read. </a:t>
            </a:r>
            <a:endParaRPr/>
          </a:p>
          <a:p>
            <a:pPr indent="-215900" lvl="0" marL="342900" marR="0" rtl="0" algn="l">
              <a:lnSpc>
                <a:spcPct val="80000"/>
              </a:lnSpc>
              <a:spcBef>
                <a:spcPts val="400"/>
              </a:spcBef>
              <a:spcAft>
                <a:spcPts val="0"/>
              </a:spcAft>
              <a:buClr>
                <a:schemeClr val="lt1"/>
              </a:buClr>
              <a:buSzPts val="2000"/>
              <a:buFont typeface="Comic Sans MS"/>
              <a:buNone/>
            </a:pPr>
            <a:r>
              <a:t/>
            </a:r>
            <a:endParaRPr sz="2000">
              <a:solidFill>
                <a:schemeClr val="lt1"/>
              </a:solidFill>
              <a:latin typeface="Comic Sans MS"/>
              <a:ea typeface="Comic Sans MS"/>
              <a:cs typeface="Comic Sans MS"/>
              <a:sym typeface="Comic Sans MS"/>
            </a:endParaRPr>
          </a:p>
          <a:p>
            <a:pPr indent="-342900" lvl="0" marL="342900" marR="0" rtl="0" algn="l">
              <a:lnSpc>
                <a:spcPct val="80000"/>
              </a:lnSpc>
              <a:spcBef>
                <a:spcPts val="400"/>
              </a:spcBef>
              <a:spcAft>
                <a:spcPts val="0"/>
              </a:spcAft>
              <a:buClr>
                <a:schemeClr val="lt1"/>
              </a:buClr>
              <a:buSzPts val="2000"/>
              <a:buFont typeface="Comic Sans MS"/>
              <a:buChar char="•"/>
            </a:pPr>
            <a:r>
              <a:rPr lang="en-GB" sz="2000">
                <a:solidFill>
                  <a:schemeClr val="lt1"/>
                </a:solidFill>
                <a:latin typeface="Comic Sans MS"/>
                <a:ea typeface="Comic Sans MS"/>
                <a:cs typeface="Comic Sans MS"/>
                <a:sym typeface="Comic Sans MS"/>
              </a:rPr>
              <a:t>Children will </a:t>
            </a:r>
            <a:r>
              <a:rPr lang="en-GB" sz="2000">
                <a:solidFill>
                  <a:schemeClr val="lt1"/>
                </a:solidFill>
                <a:latin typeface="Comic Sans MS"/>
                <a:ea typeface="Comic Sans MS"/>
                <a:cs typeface="Comic Sans MS"/>
                <a:sym typeface="Comic Sans MS"/>
              </a:rPr>
              <a:t>receive</a:t>
            </a:r>
            <a:r>
              <a:rPr lang="en-GB" sz="2000">
                <a:solidFill>
                  <a:schemeClr val="lt1"/>
                </a:solidFill>
                <a:latin typeface="Comic Sans MS"/>
                <a:ea typeface="Comic Sans MS"/>
                <a:cs typeface="Comic Sans MS"/>
                <a:sym typeface="Comic Sans MS"/>
              </a:rPr>
              <a:t> merits when they read.</a:t>
            </a:r>
            <a:endParaRPr/>
          </a:p>
          <a:p>
            <a:pPr indent="-342900" lvl="0" marL="342900" marR="0" rtl="0" algn="l">
              <a:lnSpc>
                <a:spcPct val="80000"/>
              </a:lnSpc>
              <a:spcBef>
                <a:spcPts val="400"/>
              </a:spcBef>
              <a:spcAft>
                <a:spcPts val="0"/>
              </a:spcAft>
              <a:buClr>
                <a:schemeClr val="lt1"/>
              </a:buClr>
              <a:buSzPts val="2000"/>
              <a:buFont typeface="Noto Sans Symbols"/>
              <a:buNone/>
            </a:pPr>
            <a:r>
              <a:t/>
            </a:r>
            <a:endParaRPr sz="2000">
              <a:solidFill>
                <a:schemeClr val="lt1"/>
              </a:solidFill>
              <a:latin typeface="Comic Sans MS"/>
              <a:ea typeface="Comic Sans MS"/>
              <a:cs typeface="Comic Sans MS"/>
              <a:sym typeface="Comic Sans MS"/>
            </a:endParaRPr>
          </a:p>
          <a:p>
            <a:pPr indent="-342900" lvl="0" marL="342900" marR="0" rtl="0" algn="l">
              <a:lnSpc>
                <a:spcPct val="80000"/>
              </a:lnSpc>
              <a:spcBef>
                <a:spcPts val="400"/>
              </a:spcBef>
              <a:spcAft>
                <a:spcPts val="0"/>
              </a:spcAft>
              <a:buClr>
                <a:schemeClr val="lt1"/>
              </a:buClr>
              <a:buSzPts val="2000"/>
              <a:buFont typeface="Comic Sans MS"/>
              <a:buChar char="•"/>
            </a:pPr>
            <a:r>
              <a:rPr lang="en-GB" sz="2000">
                <a:solidFill>
                  <a:schemeClr val="lt1"/>
                </a:solidFill>
                <a:latin typeface="Comic Sans MS"/>
                <a:ea typeface="Comic Sans MS"/>
                <a:cs typeface="Comic Sans MS"/>
                <a:sym typeface="Comic Sans MS"/>
              </a:rPr>
              <a:t>Top tips: asking questions about the books that they are reading, reading together, discussing their last Accelerated Reader quiz, subtitles when watching the TV.</a:t>
            </a:r>
            <a:endParaRPr/>
          </a:p>
          <a:p>
            <a:pPr indent="-215900" lvl="0" marL="342900" marR="0" rtl="0" algn="l">
              <a:lnSpc>
                <a:spcPct val="80000"/>
              </a:lnSpc>
              <a:spcBef>
                <a:spcPts val="400"/>
              </a:spcBef>
              <a:spcAft>
                <a:spcPts val="0"/>
              </a:spcAft>
              <a:buClr>
                <a:schemeClr val="lt1"/>
              </a:buClr>
              <a:buSzPts val="2000"/>
              <a:buFont typeface="Comic Sans MS"/>
              <a:buNone/>
            </a:pPr>
            <a:r>
              <a:t/>
            </a:r>
            <a:endParaRPr sz="2000">
              <a:solidFill>
                <a:schemeClr val="lt1"/>
              </a:solidFill>
              <a:latin typeface="Comic Sans MS"/>
              <a:ea typeface="Comic Sans MS"/>
              <a:cs typeface="Comic Sans MS"/>
              <a:sym typeface="Comic Sans MS"/>
            </a:endParaRPr>
          </a:p>
          <a:p>
            <a:pPr indent="-342900" lvl="0" marL="342900" marR="0" rtl="0" algn="l">
              <a:lnSpc>
                <a:spcPct val="80000"/>
              </a:lnSpc>
              <a:spcBef>
                <a:spcPts val="400"/>
              </a:spcBef>
              <a:spcAft>
                <a:spcPts val="0"/>
              </a:spcAft>
              <a:buClr>
                <a:schemeClr val="lt1"/>
              </a:buClr>
              <a:buSzPts val="2000"/>
              <a:buFont typeface="Comic Sans MS"/>
              <a:buChar char="•"/>
            </a:pPr>
            <a:r>
              <a:rPr lang="en-GB" sz="2000">
                <a:solidFill>
                  <a:schemeClr val="lt1"/>
                </a:solidFill>
                <a:latin typeface="Comic Sans MS"/>
                <a:ea typeface="Comic Sans MS"/>
                <a:cs typeface="Comic Sans MS"/>
                <a:sym typeface="Comic Sans MS"/>
              </a:rPr>
              <a:t>Accelerated Reader assessments have taken place in the first week back, reading books should have come home already. Some children may be on a lower level than where they were at the end of last year, this is just while they settle in. </a:t>
            </a:r>
            <a:endParaRPr/>
          </a:p>
          <a:p>
            <a:pPr indent="-190500" lvl="0" marL="342900" marR="0" rtl="0" algn="l">
              <a:lnSpc>
                <a:spcPct val="80000"/>
              </a:lnSpc>
              <a:spcBef>
                <a:spcPts val="480"/>
              </a:spcBef>
              <a:spcAft>
                <a:spcPts val="0"/>
              </a:spcAft>
              <a:buClr>
                <a:schemeClr val="lt1"/>
              </a:buClr>
              <a:buSzPts val="2400"/>
              <a:buFont typeface="Comic Sans MS"/>
              <a:buNone/>
            </a:pPr>
            <a:r>
              <a:t/>
            </a:r>
            <a:endParaRPr sz="2400">
              <a:solidFill>
                <a:schemeClr val="lt1"/>
              </a:solidFill>
              <a:latin typeface="Comic Sans MS"/>
              <a:ea typeface="Comic Sans MS"/>
              <a:cs typeface="Comic Sans MS"/>
              <a:sym typeface="Comic Sans MS"/>
            </a:endParaRPr>
          </a:p>
          <a:p>
            <a:pPr indent="-342900" lvl="0" marL="342900" marR="0" rtl="0" algn="l">
              <a:lnSpc>
                <a:spcPct val="80000"/>
              </a:lnSpc>
              <a:spcBef>
                <a:spcPts val="400"/>
              </a:spcBef>
              <a:spcAft>
                <a:spcPts val="0"/>
              </a:spcAft>
              <a:buClr>
                <a:schemeClr val="lt1"/>
              </a:buClr>
              <a:buSzPts val="2000"/>
              <a:buFont typeface="Comic Sans MS"/>
              <a:buChar char="•"/>
            </a:pPr>
            <a:r>
              <a:rPr lang="en-GB" sz="2000">
                <a:solidFill>
                  <a:schemeClr val="lt1"/>
                </a:solidFill>
                <a:latin typeface="Comic Sans MS"/>
                <a:ea typeface="Comic Sans MS"/>
                <a:cs typeface="Comic Sans MS"/>
                <a:sym typeface="Comic Sans MS"/>
              </a:rPr>
              <a:t>Children will take an AR quiz before changing their book. Children will need to ask their teacher before moving up a level.</a:t>
            </a:r>
            <a:endParaRPr/>
          </a:p>
          <a:p>
            <a:pPr indent="-190500" lvl="0" marL="342900" marR="0" rtl="0" algn="l">
              <a:lnSpc>
                <a:spcPct val="80000"/>
              </a:lnSpc>
              <a:spcBef>
                <a:spcPts val="480"/>
              </a:spcBef>
              <a:spcAft>
                <a:spcPts val="0"/>
              </a:spcAft>
              <a:buClr>
                <a:schemeClr val="lt1"/>
              </a:buClr>
              <a:buSzPts val="2400"/>
              <a:buFont typeface="Comic Sans MS"/>
              <a:buNone/>
            </a:pPr>
            <a:r>
              <a:t/>
            </a:r>
            <a:endParaRPr sz="2400">
              <a:solidFill>
                <a:schemeClr val="lt1"/>
              </a:solidFill>
              <a:latin typeface="Comic Sans MS"/>
              <a:ea typeface="Comic Sans MS"/>
              <a:cs typeface="Comic Sans MS"/>
              <a:sym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0"/>
          <p:cNvSpPr txBox="1"/>
          <p:nvPr>
            <p:ph type="title"/>
          </p:nvPr>
        </p:nvSpPr>
        <p:spPr>
          <a:xfrm>
            <a:off x="457200" y="277813"/>
            <a:ext cx="8229600" cy="1139825"/>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1"/>
              </a:buClr>
              <a:buSzPts val="3600"/>
              <a:buFont typeface="Comic Sans MS"/>
              <a:buNone/>
            </a:pPr>
            <a:r>
              <a:rPr lang="en-GB" sz="3600">
                <a:solidFill>
                  <a:schemeClr val="lt1"/>
                </a:solidFill>
                <a:latin typeface="Comic Sans MS"/>
                <a:ea typeface="Comic Sans MS"/>
                <a:cs typeface="Comic Sans MS"/>
                <a:sym typeface="Comic Sans MS"/>
              </a:rPr>
              <a:t>Spellings</a:t>
            </a:r>
            <a:endParaRPr/>
          </a:p>
        </p:txBody>
      </p:sp>
      <p:sp>
        <p:nvSpPr>
          <p:cNvPr id="166" name="Google Shape;166;p10"/>
          <p:cNvSpPr txBox="1"/>
          <p:nvPr/>
        </p:nvSpPr>
        <p:spPr>
          <a:xfrm>
            <a:off x="457200" y="1600200"/>
            <a:ext cx="8229600" cy="4530725"/>
          </a:xfrm>
          <a:prstGeom prst="rect">
            <a:avLst/>
          </a:prstGeom>
          <a:noFill/>
          <a:ln>
            <a:noFill/>
          </a:ln>
        </p:spPr>
        <p:txBody>
          <a:bodyPr anchorCtr="0" anchor="t" bIns="45700" lIns="91425" spcFirstLastPara="1" rIns="91425" wrap="square" tIns="45700">
            <a:noAutofit/>
          </a:bodyPr>
          <a:lstStyle/>
          <a:p>
            <a:pPr indent="-342900" lvl="0" marL="342900" marR="0" rtl="0" algn="l">
              <a:spcBef>
                <a:spcPts val="0"/>
              </a:spcBef>
              <a:spcAft>
                <a:spcPts val="0"/>
              </a:spcAft>
              <a:buClr>
                <a:schemeClr val="lt1"/>
              </a:buClr>
              <a:buSzPts val="2400"/>
              <a:buFont typeface="Comic Sans MS"/>
              <a:buChar char="•"/>
            </a:pPr>
            <a:r>
              <a:rPr lang="en-GB" sz="2400">
                <a:solidFill>
                  <a:schemeClr val="lt1"/>
                </a:solidFill>
                <a:latin typeface="Comic Sans MS"/>
                <a:ea typeface="Comic Sans MS"/>
                <a:cs typeface="Comic Sans MS"/>
                <a:sym typeface="Comic Sans MS"/>
              </a:rPr>
              <a:t>Spellings – One weekly lesson on a Monday where spellings will be given out. </a:t>
            </a:r>
            <a:endParaRPr/>
          </a:p>
          <a:p>
            <a:pPr indent="-190500" lvl="0" marL="342900" marR="0" rtl="0" algn="l">
              <a:spcBef>
                <a:spcPts val="480"/>
              </a:spcBef>
              <a:spcAft>
                <a:spcPts val="0"/>
              </a:spcAft>
              <a:buClr>
                <a:schemeClr val="lt1"/>
              </a:buClr>
              <a:buSzPts val="2400"/>
              <a:buFont typeface="Comic Sans MS"/>
              <a:buNone/>
            </a:pPr>
            <a:r>
              <a:t/>
            </a:r>
            <a:endParaRPr sz="2400">
              <a:solidFill>
                <a:schemeClr val="lt1"/>
              </a:solidFill>
              <a:latin typeface="Comic Sans MS"/>
              <a:ea typeface="Comic Sans MS"/>
              <a:cs typeface="Comic Sans MS"/>
              <a:sym typeface="Comic Sans MS"/>
            </a:endParaRPr>
          </a:p>
          <a:p>
            <a:pPr indent="-342900" lvl="0" marL="342900" marR="0" rtl="0" algn="l">
              <a:spcBef>
                <a:spcPts val="480"/>
              </a:spcBef>
              <a:spcAft>
                <a:spcPts val="0"/>
              </a:spcAft>
              <a:buClr>
                <a:schemeClr val="lt1"/>
              </a:buClr>
              <a:buSzPts val="2400"/>
              <a:buFont typeface="Comic Sans MS"/>
              <a:buChar char="•"/>
            </a:pPr>
            <a:r>
              <a:rPr lang="en-GB" sz="2400">
                <a:solidFill>
                  <a:schemeClr val="lt1"/>
                </a:solidFill>
                <a:latin typeface="Comic Sans MS"/>
                <a:ea typeface="Comic Sans MS"/>
                <a:cs typeface="Comic Sans MS"/>
                <a:sym typeface="Comic Sans MS"/>
              </a:rPr>
              <a:t>Children will practise their spellings each day in the mornings, but can practise at home as well on the sheet provided. We do not need to have the sheet back - it is just to support the process at home if you wish.</a:t>
            </a:r>
            <a:endParaRPr sz="3200">
              <a:solidFill>
                <a:schemeClr val="lt1"/>
              </a:solidFill>
              <a:latin typeface="Comic Sans MS"/>
              <a:ea typeface="Comic Sans MS"/>
              <a:cs typeface="Comic Sans MS"/>
              <a:sym typeface="Comic Sans MS"/>
            </a:endParaRPr>
          </a:p>
          <a:p>
            <a:pPr indent="-139700" lvl="0" marL="342900" marR="0" rtl="0" algn="l">
              <a:spcBef>
                <a:spcPts val="640"/>
              </a:spcBef>
              <a:spcAft>
                <a:spcPts val="0"/>
              </a:spcAft>
              <a:buClr>
                <a:schemeClr val="lt1"/>
              </a:buClr>
              <a:buSzPts val="3200"/>
              <a:buFont typeface="Comic Sans MS"/>
              <a:buNone/>
            </a:pPr>
            <a:r>
              <a:t/>
            </a:r>
            <a:endParaRPr sz="3200">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11"/>
          <p:cNvSpPr txBox="1"/>
          <p:nvPr>
            <p:ph type="title"/>
          </p:nvPr>
        </p:nvSpPr>
        <p:spPr>
          <a:xfrm>
            <a:off x="323528" y="332656"/>
            <a:ext cx="8229600" cy="563761"/>
          </a:xfrm>
          <a:prstGeom prst="rect">
            <a:avLst/>
          </a:prstGeom>
          <a:noFill/>
          <a:ln>
            <a:noFill/>
          </a:ln>
        </p:spPr>
        <p:txBody>
          <a:bodyPr anchorCtr="0" anchor="b" bIns="0" lIns="0" spcFirstLastPara="1" rIns="0" wrap="square" tIns="45700">
            <a:normAutofit fontScale="90000"/>
          </a:bodyPr>
          <a:lstStyle/>
          <a:p>
            <a:pPr indent="0" lvl="0" marL="0" rtl="0" algn="l">
              <a:spcBef>
                <a:spcPts val="0"/>
              </a:spcBef>
              <a:spcAft>
                <a:spcPts val="0"/>
              </a:spcAft>
              <a:buClr>
                <a:schemeClr val="lt1"/>
              </a:buClr>
              <a:buSzPct val="100000"/>
              <a:buFont typeface="Comic Sans MS"/>
              <a:buNone/>
            </a:pPr>
            <a:r>
              <a:rPr lang="en-GB" sz="4000">
                <a:solidFill>
                  <a:schemeClr val="lt1"/>
                </a:solidFill>
                <a:latin typeface="Comic Sans MS"/>
                <a:ea typeface="Comic Sans MS"/>
                <a:cs typeface="Comic Sans MS"/>
                <a:sym typeface="Comic Sans MS"/>
              </a:rPr>
              <a:t>Homework:</a:t>
            </a:r>
            <a:endParaRPr/>
          </a:p>
        </p:txBody>
      </p:sp>
      <p:sp>
        <p:nvSpPr>
          <p:cNvPr id="172" name="Google Shape;172;p11"/>
          <p:cNvSpPr txBox="1"/>
          <p:nvPr/>
        </p:nvSpPr>
        <p:spPr>
          <a:xfrm>
            <a:off x="107504" y="1052736"/>
            <a:ext cx="8856983" cy="5616624"/>
          </a:xfrm>
          <a:prstGeom prst="rect">
            <a:avLst/>
          </a:prstGeom>
          <a:noFill/>
          <a:ln>
            <a:noFill/>
          </a:ln>
        </p:spPr>
        <p:txBody>
          <a:bodyPr anchorCtr="0" anchor="t" bIns="45700" lIns="91425" spcFirstLastPara="1" rIns="91425" wrap="square" tIns="45700">
            <a:noAutofit/>
          </a:bodyPr>
          <a:lstStyle/>
          <a:p>
            <a:pPr indent="-342900" lvl="0" marL="342900" marR="0" rtl="0" algn="l">
              <a:lnSpc>
                <a:spcPct val="90000"/>
              </a:lnSpc>
              <a:spcBef>
                <a:spcPts val="0"/>
              </a:spcBef>
              <a:spcAft>
                <a:spcPts val="0"/>
              </a:spcAft>
              <a:buClr>
                <a:schemeClr val="lt1"/>
              </a:buClr>
              <a:buSzPts val="3200"/>
              <a:buFont typeface="Noto Sans Symbols"/>
              <a:buNone/>
            </a:pPr>
            <a:r>
              <a:rPr lang="en-GB" sz="3200">
                <a:solidFill>
                  <a:schemeClr val="lt1"/>
                </a:solidFill>
                <a:latin typeface="Comic Sans MS"/>
                <a:ea typeface="Comic Sans MS"/>
                <a:cs typeface="Comic Sans MS"/>
                <a:sym typeface="Comic Sans MS"/>
              </a:rPr>
              <a:t>TT Rockstars (35 minutes over the week) </a:t>
            </a:r>
            <a:endParaRPr/>
          </a:p>
          <a:p>
            <a:pPr indent="-342900" lvl="0" marL="342900" marR="0" rtl="0" algn="l">
              <a:lnSpc>
                <a:spcPct val="90000"/>
              </a:lnSpc>
              <a:spcBef>
                <a:spcPts val="640"/>
              </a:spcBef>
              <a:spcAft>
                <a:spcPts val="0"/>
              </a:spcAft>
              <a:buClr>
                <a:schemeClr val="lt1"/>
              </a:buClr>
              <a:buSzPts val="3200"/>
              <a:buFont typeface="Noto Sans Symbols"/>
              <a:buNone/>
            </a:pPr>
            <a:r>
              <a:t/>
            </a:r>
            <a:endParaRPr sz="3200">
              <a:solidFill>
                <a:schemeClr val="lt1"/>
              </a:solidFill>
              <a:latin typeface="Comic Sans MS"/>
              <a:ea typeface="Comic Sans MS"/>
              <a:cs typeface="Comic Sans MS"/>
              <a:sym typeface="Comic Sans MS"/>
            </a:endParaRPr>
          </a:p>
          <a:p>
            <a:pPr indent="-342900" lvl="0" marL="342900" marR="0" rtl="0" algn="l">
              <a:lnSpc>
                <a:spcPct val="90000"/>
              </a:lnSpc>
              <a:spcBef>
                <a:spcPts val="640"/>
              </a:spcBef>
              <a:spcAft>
                <a:spcPts val="0"/>
              </a:spcAft>
              <a:buClr>
                <a:schemeClr val="lt1"/>
              </a:buClr>
              <a:buSzPts val="3200"/>
              <a:buFont typeface="Noto Sans Symbols"/>
              <a:buNone/>
            </a:pPr>
            <a:r>
              <a:rPr lang="en-GB" sz="3200">
                <a:solidFill>
                  <a:schemeClr val="lt1"/>
                </a:solidFill>
                <a:latin typeface="Comic Sans MS"/>
                <a:ea typeface="Comic Sans MS"/>
                <a:cs typeface="Comic Sans MS"/>
                <a:sym typeface="Comic Sans MS"/>
              </a:rPr>
              <a:t>Reading daily (4 times a week minimum)</a:t>
            </a:r>
            <a:endParaRPr/>
          </a:p>
          <a:p>
            <a:pPr indent="-342900" lvl="0" marL="342900" marR="0" rtl="0" algn="l">
              <a:lnSpc>
                <a:spcPct val="90000"/>
              </a:lnSpc>
              <a:spcBef>
                <a:spcPts val="640"/>
              </a:spcBef>
              <a:spcAft>
                <a:spcPts val="0"/>
              </a:spcAft>
              <a:buClr>
                <a:schemeClr val="lt1"/>
              </a:buClr>
              <a:buSzPts val="3200"/>
              <a:buFont typeface="Noto Sans Symbols"/>
              <a:buNone/>
            </a:pPr>
            <a:r>
              <a:t/>
            </a:r>
            <a:endParaRPr sz="3200">
              <a:solidFill>
                <a:schemeClr val="lt1"/>
              </a:solidFill>
              <a:latin typeface="Comic Sans MS"/>
              <a:ea typeface="Comic Sans MS"/>
              <a:cs typeface="Comic Sans MS"/>
              <a:sym typeface="Comic Sans MS"/>
            </a:endParaRPr>
          </a:p>
          <a:p>
            <a:pPr indent="-342900" lvl="0" marL="342900" marR="0" rtl="0" algn="l">
              <a:lnSpc>
                <a:spcPct val="90000"/>
              </a:lnSpc>
              <a:spcBef>
                <a:spcPts val="640"/>
              </a:spcBef>
              <a:spcAft>
                <a:spcPts val="0"/>
              </a:spcAft>
              <a:buClr>
                <a:schemeClr val="lt1"/>
              </a:buClr>
              <a:buSzPts val="3200"/>
              <a:buFont typeface="Noto Sans Symbols"/>
              <a:buNone/>
            </a:pPr>
            <a:r>
              <a:rPr lang="en-GB" sz="3200">
                <a:solidFill>
                  <a:schemeClr val="lt1"/>
                </a:solidFill>
                <a:latin typeface="Comic Sans MS"/>
                <a:ea typeface="Comic Sans MS"/>
                <a:cs typeface="Comic Sans MS"/>
                <a:sym typeface="Comic Sans MS"/>
              </a:rPr>
              <a:t>Spellings </a:t>
            </a:r>
            <a:endParaRPr/>
          </a:p>
          <a:p>
            <a:pPr indent="-342900" lvl="0" marL="342900" marR="0" rtl="0" algn="l">
              <a:lnSpc>
                <a:spcPct val="90000"/>
              </a:lnSpc>
              <a:spcBef>
                <a:spcPts val="640"/>
              </a:spcBef>
              <a:spcAft>
                <a:spcPts val="0"/>
              </a:spcAft>
              <a:buClr>
                <a:schemeClr val="lt1"/>
              </a:buClr>
              <a:buSzPts val="3200"/>
              <a:buFont typeface="Noto Sans Symbols"/>
              <a:buNone/>
            </a:pPr>
            <a:r>
              <a:t/>
            </a:r>
            <a:endParaRPr sz="3200">
              <a:solidFill>
                <a:schemeClr val="lt1"/>
              </a:solidFill>
              <a:latin typeface="Comic Sans MS"/>
              <a:ea typeface="Comic Sans MS"/>
              <a:cs typeface="Comic Sans MS"/>
              <a:sym typeface="Comic Sans MS"/>
            </a:endParaRPr>
          </a:p>
          <a:p>
            <a:pPr indent="-342900" lvl="0" marL="342900" marR="0" rtl="0" algn="l">
              <a:lnSpc>
                <a:spcPct val="90000"/>
              </a:lnSpc>
              <a:spcBef>
                <a:spcPts val="640"/>
              </a:spcBef>
              <a:spcAft>
                <a:spcPts val="0"/>
              </a:spcAft>
              <a:buClr>
                <a:schemeClr val="lt1"/>
              </a:buClr>
              <a:buSzPts val="3200"/>
              <a:buFont typeface="Noto Sans Symbols"/>
              <a:buNone/>
            </a:pPr>
            <a:r>
              <a:rPr lang="en-GB" sz="3200">
                <a:solidFill>
                  <a:schemeClr val="lt1"/>
                </a:solidFill>
                <a:latin typeface="Comic Sans MS"/>
                <a:ea typeface="Comic Sans MS"/>
                <a:cs typeface="Comic Sans MS"/>
                <a:sym typeface="Comic Sans MS"/>
              </a:rPr>
              <a:t>Rewards will be given to children who complete all their homework. </a:t>
            </a:r>
            <a:endParaRPr/>
          </a:p>
          <a:p>
            <a:pPr indent="-342900" lvl="0" marL="342900" marR="0" rtl="0" algn="l">
              <a:lnSpc>
                <a:spcPct val="90000"/>
              </a:lnSpc>
              <a:spcBef>
                <a:spcPts val="640"/>
              </a:spcBef>
              <a:spcAft>
                <a:spcPts val="0"/>
              </a:spcAft>
              <a:buClr>
                <a:schemeClr val="lt1"/>
              </a:buClr>
              <a:buSzPts val="3200"/>
              <a:buFont typeface="Noto Sans Symbols"/>
              <a:buNone/>
            </a:pPr>
            <a:r>
              <a:rPr lang="en-GB" sz="3200">
                <a:solidFill>
                  <a:schemeClr val="lt1"/>
                </a:solidFill>
                <a:latin typeface="Comic Sans MS"/>
                <a:ea typeface="Comic Sans MS"/>
                <a:cs typeface="Comic Sans MS"/>
                <a:sym typeface="Comic Sans MS"/>
              </a:rPr>
              <a:t>Children who haven’t done their homework will be able to complete it at homework club on Wednesdays or Fridays.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12"/>
          <p:cNvSpPr txBox="1"/>
          <p:nvPr>
            <p:ph type="title"/>
          </p:nvPr>
        </p:nvSpPr>
        <p:spPr>
          <a:xfrm>
            <a:off x="446857" y="260648"/>
            <a:ext cx="8229600" cy="1139825"/>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1"/>
              </a:buClr>
              <a:buSzPts val="3600"/>
              <a:buFont typeface="Comic Sans MS"/>
              <a:buNone/>
            </a:pPr>
            <a:r>
              <a:rPr lang="en-GB" sz="3600">
                <a:solidFill>
                  <a:schemeClr val="lt1"/>
                </a:solidFill>
                <a:latin typeface="Comic Sans MS"/>
                <a:ea typeface="Comic Sans MS"/>
                <a:cs typeface="Comic Sans MS"/>
                <a:sym typeface="Comic Sans MS"/>
              </a:rPr>
              <a:t>Behaviour and Discipline</a:t>
            </a:r>
            <a:endParaRPr/>
          </a:p>
        </p:txBody>
      </p:sp>
      <p:sp>
        <p:nvSpPr>
          <p:cNvPr id="178" name="Google Shape;178;p12"/>
          <p:cNvSpPr txBox="1"/>
          <p:nvPr/>
        </p:nvSpPr>
        <p:spPr>
          <a:xfrm>
            <a:off x="493205" y="1628800"/>
            <a:ext cx="8136900" cy="2862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lt1"/>
                </a:solidFill>
                <a:latin typeface="Comic Sans MS"/>
                <a:ea typeface="Comic Sans MS"/>
                <a:cs typeface="Comic Sans MS"/>
                <a:sym typeface="Comic Sans MS"/>
              </a:rPr>
              <a:t>At St Andrew’s we have a positive approach to behaviour with lots of rewards for the children to praise their hard work and achievements. These include merits, raffle tickets and Star of the week certificates. </a:t>
            </a:r>
            <a:endParaRPr/>
          </a:p>
          <a:p>
            <a:pPr indent="0" lvl="0" marL="0" marR="0" rtl="0" algn="l">
              <a:spcBef>
                <a:spcPts val="0"/>
              </a:spcBef>
              <a:spcAft>
                <a:spcPts val="0"/>
              </a:spcAft>
              <a:buNone/>
            </a:pPr>
            <a:r>
              <a:t/>
            </a:r>
            <a:endParaRPr sz="1800">
              <a:solidFill>
                <a:schemeClr val="lt1"/>
              </a:solidFill>
              <a:latin typeface="Comic Sans MS"/>
              <a:ea typeface="Comic Sans MS"/>
              <a:cs typeface="Comic Sans MS"/>
              <a:sym typeface="Comic Sans MS"/>
            </a:endParaRPr>
          </a:p>
          <a:p>
            <a:pPr indent="0" lvl="0" marL="0" marR="0" rtl="0" algn="l">
              <a:spcBef>
                <a:spcPts val="0"/>
              </a:spcBef>
              <a:spcAft>
                <a:spcPts val="0"/>
              </a:spcAft>
              <a:buNone/>
            </a:pPr>
            <a:r>
              <a:rPr lang="en-GB" sz="1800">
                <a:solidFill>
                  <a:schemeClr val="lt1"/>
                </a:solidFill>
                <a:latin typeface="Comic Sans MS"/>
                <a:ea typeface="Comic Sans MS"/>
                <a:cs typeface="Comic Sans MS"/>
                <a:sym typeface="Comic Sans MS"/>
              </a:rPr>
              <a:t>However, if children have not been making the right choices there are ways in which we support them to make better choices. </a:t>
            </a:r>
            <a:endParaRPr sz="1800">
              <a:solidFill>
                <a:schemeClr val="lt1"/>
              </a:solidFill>
              <a:latin typeface="Comic Sans MS"/>
              <a:ea typeface="Comic Sans MS"/>
              <a:cs typeface="Comic Sans MS"/>
              <a:sym typeface="Comic Sans MS"/>
            </a:endParaRPr>
          </a:p>
          <a:p>
            <a:pPr indent="0" lvl="0" marL="0" marR="0" rtl="0" algn="l">
              <a:spcBef>
                <a:spcPts val="0"/>
              </a:spcBef>
              <a:spcAft>
                <a:spcPts val="0"/>
              </a:spcAft>
              <a:buNone/>
            </a:pPr>
            <a:r>
              <a:t/>
            </a:r>
            <a:endParaRPr sz="1800">
              <a:solidFill>
                <a:schemeClr val="lt1"/>
              </a:solidFill>
              <a:latin typeface="Comic Sans MS"/>
              <a:ea typeface="Comic Sans MS"/>
              <a:cs typeface="Comic Sans MS"/>
              <a:sym typeface="Comic Sans MS"/>
            </a:endParaRPr>
          </a:p>
          <a:p>
            <a:pPr indent="0" lvl="0" marL="0" marR="0" rtl="0" algn="l">
              <a:spcBef>
                <a:spcPts val="0"/>
              </a:spcBef>
              <a:spcAft>
                <a:spcPts val="0"/>
              </a:spcAft>
              <a:buNone/>
            </a:pPr>
            <a:r>
              <a:rPr b="1" lang="en-GB" sz="1800">
                <a:solidFill>
                  <a:schemeClr val="lt1"/>
                </a:solidFill>
                <a:latin typeface="Comic Sans MS"/>
                <a:ea typeface="Comic Sans MS"/>
                <a:cs typeface="Comic Sans MS"/>
                <a:sym typeface="Comic Sans MS"/>
              </a:rPr>
              <a:t>Reflection room </a:t>
            </a:r>
            <a:r>
              <a:rPr lang="en-GB" sz="1800">
                <a:solidFill>
                  <a:schemeClr val="lt1"/>
                </a:solidFill>
                <a:latin typeface="Comic Sans MS"/>
                <a:ea typeface="Comic Sans MS"/>
                <a:cs typeface="Comic Sans MS"/>
                <a:sym typeface="Comic Sans MS"/>
              </a:rPr>
              <a:t>– Mrs Collett runs a reflection room every lunchtime where children may be sent if the teacher feels the child needs to spend time speaking to Mrs Collett and reflecting on their choices.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3"/>
          <p:cNvSpPr txBox="1"/>
          <p:nvPr>
            <p:ph type="title"/>
          </p:nvPr>
        </p:nvSpPr>
        <p:spPr>
          <a:xfrm>
            <a:off x="457200" y="704088"/>
            <a:ext cx="8229600" cy="1143000"/>
          </a:xfrm>
          <a:prstGeom prst="rect">
            <a:avLst/>
          </a:prstGeom>
          <a:noFill/>
          <a:ln>
            <a:noFill/>
          </a:ln>
        </p:spPr>
        <p:txBody>
          <a:bodyPr anchorCtr="0" anchor="b" bIns="0" lIns="0" spcFirstLastPara="1" rIns="0" wrap="square" tIns="45700">
            <a:normAutofit/>
          </a:bodyPr>
          <a:lstStyle/>
          <a:p>
            <a:pPr indent="0" lvl="0" marL="0" rtl="0" algn="l">
              <a:spcBef>
                <a:spcPts val="0"/>
              </a:spcBef>
              <a:spcAft>
                <a:spcPts val="0"/>
              </a:spcAft>
              <a:buClr>
                <a:schemeClr val="lt2"/>
              </a:buClr>
              <a:buSzPts val="5000"/>
              <a:buFont typeface="Comic Sans MS"/>
              <a:buNone/>
            </a:pPr>
            <a:r>
              <a:rPr b="1" lang="en-GB">
                <a:latin typeface="Comic Sans MS"/>
                <a:ea typeface="Comic Sans MS"/>
                <a:cs typeface="Comic Sans MS"/>
                <a:sym typeface="Comic Sans MS"/>
              </a:rPr>
              <a:t>Communication</a:t>
            </a:r>
            <a:endParaRPr>
              <a:latin typeface="Comic Sans MS"/>
              <a:ea typeface="Comic Sans MS"/>
              <a:cs typeface="Comic Sans MS"/>
              <a:sym typeface="Comic Sans MS"/>
            </a:endParaRPr>
          </a:p>
        </p:txBody>
      </p:sp>
      <p:sp>
        <p:nvSpPr>
          <p:cNvPr id="184" name="Google Shape;184;p13"/>
          <p:cNvSpPr txBox="1"/>
          <p:nvPr>
            <p:ph idx="1" type="body"/>
          </p:nvPr>
        </p:nvSpPr>
        <p:spPr>
          <a:xfrm>
            <a:off x="457200" y="1935480"/>
            <a:ext cx="8229600" cy="4389120"/>
          </a:xfrm>
          <a:prstGeom prst="rect">
            <a:avLst/>
          </a:prstGeom>
          <a:noFill/>
          <a:ln>
            <a:noFill/>
          </a:ln>
        </p:spPr>
        <p:txBody>
          <a:bodyPr anchorCtr="0" anchor="t" bIns="45700" lIns="91425" spcFirstLastPara="1" rIns="91425" wrap="square" tIns="45700">
            <a:normAutofit lnSpcReduction="10000"/>
          </a:bodyPr>
          <a:lstStyle/>
          <a:p>
            <a:pPr indent="-274320" lvl="0" marL="274320" rtl="0" algn="l">
              <a:spcBef>
                <a:spcPts val="0"/>
              </a:spcBef>
              <a:spcAft>
                <a:spcPts val="0"/>
              </a:spcAft>
              <a:buSzPts val="2280"/>
              <a:buChar char="⚫"/>
            </a:pPr>
            <a:r>
              <a:rPr lang="en-GB" sz="2400">
                <a:latin typeface="Comic Sans MS"/>
                <a:ea typeface="Comic Sans MS"/>
                <a:cs typeface="Comic Sans MS"/>
                <a:sym typeface="Comic Sans MS"/>
              </a:rPr>
              <a:t>W</a:t>
            </a:r>
            <a:r>
              <a:rPr lang="en-GB" sz="2400">
                <a:latin typeface="Comic Sans MS"/>
                <a:ea typeface="Comic Sans MS"/>
                <a:cs typeface="Comic Sans MS"/>
                <a:sym typeface="Comic Sans MS"/>
              </a:rPr>
              <a:t>e ask that if you need to speak to us about something you contact the school office to arrange an appointment.</a:t>
            </a:r>
            <a:endParaRPr/>
          </a:p>
          <a:p>
            <a:pPr indent="-274320" lvl="0" marL="274320" rtl="0" algn="l">
              <a:spcBef>
                <a:spcPts val="480"/>
              </a:spcBef>
              <a:spcAft>
                <a:spcPts val="0"/>
              </a:spcAft>
              <a:buSzPts val="2280"/>
              <a:buChar char="⚫"/>
            </a:pPr>
            <a:r>
              <a:rPr lang="en-GB" sz="2400">
                <a:latin typeface="Comic Sans MS"/>
                <a:ea typeface="Comic Sans MS"/>
                <a:cs typeface="Comic Sans MS"/>
                <a:sym typeface="Comic Sans MS"/>
              </a:rPr>
              <a:t>You can email the school office who will pass on your emails to us and we can contact you that way if you prefer.  </a:t>
            </a:r>
            <a:endParaRPr/>
          </a:p>
          <a:p>
            <a:pPr indent="-274320" lvl="0" marL="274320" rtl="0" algn="l">
              <a:spcBef>
                <a:spcPts val="480"/>
              </a:spcBef>
              <a:spcAft>
                <a:spcPts val="0"/>
              </a:spcAft>
              <a:buSzPts val="2280"/>
              <a:buChar char="⚫"/>
            </a:pPr>
            <a:r>
              <a:rPr lang="en-GB" sz="2400">
                <a:latin typeface="Comic Sans MS"/>
                <a:ea typeface="Comic Sans MS"/>
                <a:cs typeface="Comic Sans MS"/>
                <a:sym typeface="Comic Sans MS"/>
              </a:rPr>
              <a:t>We have class pages on the school website- this is a good place to find homework, website links, latest information and also photos of year group activities.</a:t>
            </a:r>
            <a:endParaRPr/>
          </a:p>
          <a:p>
            <a:pPr indent="0" lvl="0" marL="0" rtl="0" algn="l">
              <a:spcBef>
                <a:spcPts val="480"/>
              </a:spcBef>
              <a:spcAft>
                <a:spcPts val="0"/>
              </a:spcAft>
              <a:buSzPts val="2280"/>
              <a:buNone/>
            </a:pPr>
            <a:r>
              <a:t/>
            </a:r>
            <a:endParaRPr sz="2400">
              <a:latin typeface="Comic Sans MS"/>
              <a:ea typeface="Comic Sans MS"/>
              <a:cs typeface="Comic Sans MS"/>
              <a:sym typeface="Comic Sans MS"/>
            </a:endParaRPr>
          </a:p>
          <a:p>
            <a:pPr indent="-117475" lvl="0" marL="274320" rtl="0" algn="l">
              <a:spcBef>
                <a:spcPts val="520"/>
              </a:spcBef>
              <a:spcAft>
                <a:spcPts val="0"/>
              </a:spcAft>
              <a:buSzPts val="247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4"/>
          <p:cNvSpPr txBox="1"/>
          <p:nvPr/>
        </p:nvSpPr>
        <p:spPr>
          <a:xfrm>
            <a:off x="854359" y="1844824"/>
            <a:ext cx="7412137" cy="3744416"/>
          </a:xfrm>
          <a:prstGeom prst="rect">
            <a:avLst/>
          </a:prstGeom>
          <a:noFill/>
          <a:ln>
            <a:noFill/>
          </a:ln>
        </p:spPr>
        <p:txBody>
          <a:bodyPr anchorCtr="0" anchor="t" bIns="45700" lIns="91425" spcFirstLastPara="1" rIns="91425" wrap="square" tIns="45700">
            <a:noAutofit/>
          </a:bodyPr>
          <a:lstStyle/>
          <a:p>
            <a:pPr indent="-342900" lvl="0" marL="342900" marR="0" rtl="0" algn="ctr">
              <a:spcBef>
                <a:spcPts val="0"/>
              </a:spcBef>
              <a:spcAft>
                <a:spcPts val="0"/>
              </a:spcAft>
              <a:buClr>
                <a:schemeClr val="lt1"/>
              </a:buClr>
              <a:buSzPts val="3600"/>
              <a:buFont typeface="Noto Sans Symbols"/>
              <a:buNone/>
            </a:pPr>
            <a:r>
              <a:rPr lang="en-GB" sz="3600">
                <a:solidFill>
                  <a:schemeClr val="lt1"/>
                </a:solidFill>
                <a:latin typeface="Comic Sans MS"/>
                <a:ea typeface="Comic Sans MS"/>
                <a:cs typeface="Comic Sans MS"/>
                <a:sym typeface="Comic Sans MS"/>
              </a:rPr>
              <a:t>Thank you for listening!</a:t>
            </a:r>
            <a:endParaRPr/>
          </a:p>
          <a:p>
            <a:pPr indent="-342900" lvl="0" marL="342900" marR="0" rtl="0" algn="ctr">
              <a:spcBef>
                <a:spcPts val="720"/>
              </a:spcBef>
              <a:spcAft>
                <a:spcPts val="0"/>
              </a:spcAft>
              <a:buClr>
                <a:schemeClr val="lt1"/>
              </a:buClr>
              <a:buSzPts val="3600"/>
              <a:buFont typeface="Noto Sans Symbols"/>
              <a:buNone/>
            </a:pPr>
            <a:r>
              <a:rPr lang="en-GB" sz="3600">
                <a:solidFill>
                  <a:schemeClr val="lt1"/>
                </a:solidFill>
                <a:latin typeface="Comic Sans MS"/>
                <a:ea typeface="Comic Sans MS"/>
                <a:cs typeface="Comic Sans MS"/>
                <a:sym typeface="Comic Sans MS"/>
              </a:rPr>
              <a:t>Any questions…</a:t>
            </a:r>
            <a:endParaRPr/>
          </a:p>
          <a:p>
            <a:pPr indent="-342900" lvl="0" marL="342900" marR="0" rtl="0" algn="ctr">
              <a:spcBef>
                <a:spcPts val="720"/>
              </a:spcBef>
              <a:spcAft>
                <a:spcPts val="0"/>
              </a:spcAft>
              <a:buClr>
                <a:schemeClr val="lt1"/>
              </a:buClr>
              <a:buSzPts val="3600"/>
              <a:buFont typeface="Noto Sans Symbols"/>
              <a:buNone/>
            </a:pPr>
            <a:r>
              <a:t/>
            </a:r>
            <a:endParaRPr sz="3600">
              <a:solidFill>
                <a:schemeClr val="lt1"/>
              </a:solidFill>
              <a:latin typeface="Comic Sans MS"/>
              <a:ea typeface="Comic Sans MS"/>
              <a:cs typeface="Comic Sans MS"/>
              <a:sym typeface="Comic Sans MS"/>
            </a:endParaRPr>
          </a:p>
          <a:p>
            <a:pPr indent="-342900" lvl="0" marL="342900" marR="0" rtl="0" algn="ctr">
              <a:spcBef>
                <a:spcPts val="640"/>
              </a:spcBef>
              <a:spcAft>
                <a:spcPts val="0"/>
              </a:spcAft>
              <a:buClr>
                <a:schemeClr val="lt1"/>
              </a:buClr>
              <a:buSzPts val="3200"/>
              <a:buFont typeface="Noto Sans Symbols"/>
              <a:buNone/>
            </a:pPr>
            <a:r>
              <a:rPr lang="en-GB" sz="3200">
                <a:solidFill>
                  <a:schemeClr val="lt1"/>
                </a:solidFill>
                <a:latin typeface="Comic Sans MS"/>
                <a:ea typeface="Comic Sans MS"/>
                <a:cs typeface="Comic Sans MS"/>
                <a:sym typeface="Comic Sans MS"/>
              </a:rPr>
              <a:t>Have a lovely evening ☺ </a:t>
            </a:r>
            <a:endParaRPr sz="3200">
              <a:solidFill>
                <a:schemeClr val="lt1"/>
              </a:solidFill>
              <a:latin typeface="Comic Sans MS"/>
              <a:ea typeface="Comic Sans MS"/>
              <a:cs typeface="Comic Sans MS"/>
              <a:sym typeface="Comic Sans MS"/>
            </a:endParaRPr>
          </a:p>
        </p:txBody>
      </p:sp>
      <p:sp>
        <p:nvSpPr>
          <p:cNvPr id="190" name="Google Shape;190;p14"/>
          <p:cNvSpPr/>
          <p:nvPr/>
        </p:nvSpPr>
        <p:spPr>
          <a:xfrm>
            <a:off x="4468063" y="4149080"/>
            <a:ext cx="184731"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5400" cap="none">
              <a:solidFill>
                <a:srgbClr val="FCFCFE"/>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low">
  <a:themeElements>
    <a:clrScheme name="Flow">
      <a:dk1>
        <a:srgbClr val="000000"/>
      </a:dk1>
      <a:lt1>
        <a:srgbClr val="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2007-01-16T21:35:11Z</dcterms:created>
  <dc:creator>Any Authorised User</dc:creator>
</cp:coreProperties>
</file>