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5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015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652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96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653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0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072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451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97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66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11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A8DB0-7FED-433A-AB21-C3EA34C527E3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756A8-469B-4729-80EE-E8E040689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72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jpe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jpe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1.jpeg"/><Relationship Id="rId2" Type="http://schemas.microsoft.com/office/2007/relationships/media" Target="../media/media5.mp3"/><Relationship Id="rId1" Type="http://schemas.openxmlformats.org/officeDocument/2006/relationships/audio" Target="NULL" TargetMode="Externa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4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GB" b="1" u="sng" dirty="0">
                <a:latin typeface="Comic Sans MS" pitchFamily="66" charset="0"/>
              </a:rPr>
              <a:t>CHANGES</a:t>
            </a:r>
            <a:endParaRPr lang="en-GB" dirty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  <a:r>
              <a:rPr lang="en-GB" dirty="0" smtClean="0">
                <a:effectLst/>
                <a:latin typeface="Comic Sans MS" pitchFamily="66" charset="0"/>
              </a:rPr>
              <a:t> </a:t>
            </a:r>
            <a:br>
              <a:rPr lang="en-GB" dirty="0" smtClean="0">
                <a:effectLst/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From snow, ice – from ice, 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water, from water, snow.	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Watch it go!                                                             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  <a:r>
              <a:rPr lang="en-GB" dirty="0" smtClean="0">
                <a:effectLst/>
                <a:latin typeface="Comic Sans MS" pitchFamily="66" charset="0"/>
              </a:rPr>
              <a:t> </a:t>
            </a:r>
            <a:br>
              <a:rPr lang="en-GB" dirty="0" smtClean="0">
                <a:effectLst/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From a cloud, rain – from rain, 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a puddle.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All of a sudden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From a day, a month – from a month,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a year.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Changes are here!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From an egg, a chick – from a chick,</a:t>
            </a:r>
            <a:r>
              <a:rPr lang="en-GB" dirty="0" smtClean="0">
                <a:effectLst/>
                <a:latin typeface="Comic Sans MS" pitchFamily="66" charset="0"/>
              </a:rPr>
              <a:t> </a:t>
            </a:r>
            <a:r>
              <a:rPr lang="en-GB" dirty="0">
                <a:latin typeface="Comic Sans MS" pitchFamily="66" charset="0"/>
              </a:rPr>
              <a:t>a hen.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Watch it begin again!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From a lake, a stream – from a stream,</a:t>
            </a:r>
            <a:r>
              <a:rPr lang="en-GB" dirty="0" smtClean="0">
                <a:effectLst/>
                <a:latin typeface="Comic Sans MS" pitchFamily="66" charset="0"/>
              </a:rPr>
              <a:t> </a:t>
            </a:r>
            <a:r>
              <a:rPr lang="en-GB" dirty="0">
                <a:latin typeface="Comic Sans MS" pitchFamily="66" charset="0"/>
              </a:rPr>
              <a:t>a pond.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From a pond – a calm sea.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Suddenly!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From clay, a brick – from a brick,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a house.</a:t>
            </a:r>
          </a:p>
          <a:p>
            <a:pPr marL="0" indent="0" algn="ctr">
              <a:buNone/>
            </a:pPr>
            <a:r>
              <a:rPr lang="en-GB" dirty="0">
                <a:latin typeface="Comic Sans MS" pitchFamily="66" charset="0"/>
              </a:rPr>
              <a:t>With maybe a mouse!</a:t>
            </a:r>
            <a:r>
              <a:rPr lang="en-GB" dirty="0"/>
              <a:t>!</a:t>
            </a:r>
          </a:p>
        </p:txBody>
      </p:sp>
      <p:pic>
        <p:nvPicPr>
          <p:cNvPr id="4" name="Picture 3" descr="Image result for ic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1584176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Image result for rain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597" y="1145352"/>
            <a:ext cx="1699524" cy="11809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chick and eg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996952"/>
            <a:ext cx="1684020" cy="126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stream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49" y="3861048"/>
            <a:ext cx="1828800" cy="1389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G_073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000" end="764.7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16260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21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60649"/>
            <a:ext cx="7772400" cy="648072"/>
          </a:xfrm>
        </p:spPr>
        <p:txBody>
          <a:bodyPr>
            <a:normAutofit/>
          </a:bodyPr>
          <a:lstStyle/>
          <a:p>
            <a:r>
              <a:rPr lang="en-GB" sz="2000" b="1" u="sng" dirty="0" smtClean="0">
                <a:latin typeface="Comic Sans MS" pitchFamily="66" charset="0"/>
              </a:rPr>
              <a:t>Read Me…</a:t>
            </a:r>
            <a:endParaRPr lang="en-GB" sz="2000" b="1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20688"/>
            <a:ext cx="8964488" cy="5832648"/>
          </a:xfrm>
        </p:spPr>
        <p:txBody>
          <a:bodyPr numCol="3">
            <a:normAutofit fontScale="47500" lnSpcReduction="20000"/>
          </a:bodyPr>
          <a:lstStyle/>
          <a:p>
            <a:endParaRPr lang="en-GB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I am a poem.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Read me and you’ll shrink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from the smallest ant,</a:t>
            </a:r>
          </a:p>
          <a:p>
            <a:r>
              <a:rPr lang="en-GB" sz="4200" dirty="0">
                <a:solidFill>
                  <a:schemeClr val="tx1"/>
                </a:solidFill>
                <a:latin typeface="Comic Sans MS" pitchFamily="66" charset="0"/>
              </a:rPr>
              <a:t>t</a:t>
            </a:r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o the biggest tree.</a:t>
            </a: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Every part of you will change.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Your voice and, 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as you grow smaller, 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will become squeakier than </a:t>
            </a:r>
          </a:p>
          <a:p>
            <a:r>
              <a:rPr lang="en-GB" sz="4200" dirty="0">
                <a:solidFill>
                  <a:schemeClr val="tx1"/>
                </a:solidFill>
                <a:latin typeface="Comic Sans MS" pitchFamily="66" charset="0"/>
              </a:rPr>
              <a:t>a</a:t>
            </a:r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 mouse.</a:t>
            </a: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It would drain your strength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and you will become weaker.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Things change for everyone – life and death!</a:t>
            </a: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When you grow your voice will change,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your courage and your love for your friends.</a:t>
            </a: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You could reach the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highest door.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You could experience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new things.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It is all about… change!</a:t>
            </a: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I am a poem.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Read me and you’ll never be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the same again.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I am a poem.</a:t>
            </a:r>
          </a:p>
          <a:p>
            <a:r>
              <a:rPr lang="en-GB" sz="4200" dirty="0" smtClean="0">
                <a:solidFill>
                  <a:schemeClr val="tx1"/>
                </a:solidFill>
                <a:latin typeface="Comic Sans MS" pitchFamily="66" charset="0"/>
              </a:rPr>
              <a:t>Read me!</a:t>
            </a: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4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AutoShape 2" descr="Image result for a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a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a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2454"/>
            <a:ext cx="1095673" cy="61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biggest tre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5955"/>
            <a:ext cx="1136578" cy="85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mous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5517232"/>
            <a:ext cx="1519436" cy="107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our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669" y="5224701"/>
            <a:ext cx="2051458" cy="136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poem tit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507893"/>
            <a:ext cx="1296196" cy="115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G_0733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02.2456" end="295.9286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88424" y="6086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7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5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772400" cy="1470025"/>
          </a:xfrm>
        </p:spPr>
        <p:txBody>
          <a:bodyPr>
            <a:normAutofit/>
          </a:bodyPr>
          <a:lstStyle/>
          <a:p>
            <a:r>
              <a:rPr lang="en-GB" sz="2000" b="1" u="sng" dirty="0" smtClean="0">
                <a:latin typeface="Comic Sans MS" pitchFamily="66" charset="0"/>
              </a:rPr>
              <a:t>Sunrise, Day, Sunset, Night</a:t>
            </a:r>
            <a:endParaRPr lang="en-GB" sz="2000" b="1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340768"/>
            <a:ext cx="8280920" cy="5040560"/>
          </a:xfrm>
        </p:spPr>
        <p:txBody>
          <a:bodyPr numCol="2">
            <a:noAutofit/>
          </a:bodyPr>
          <a:lstStyle/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It started off sunrise,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half a sun in the sky. 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Loads of birds flying high, 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r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ed, orange and yellow, too.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There a tree sits through, 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c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old, warm, fine.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Lots of emotions coming and going,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t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he whistle of the wind flowing.</a:t>
            </a:r>
          </a:p>
          <a:p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Let’s move onto day,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l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ots of children play.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People climbing trees,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s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ticks flying everywhere,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j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ust like hair.</a:t>
            </a:r>
          </a:p>
          <a:p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Now time is quick,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it goes in a tick.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It’s now sunset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itchFamily="66" charset="0"/>
              </a:rPr>
              <a:t>h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alf day, half night.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It can be a fright!</a:t>
            </a:r>
          </a:p>
          <a:p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‘cause now it’s night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Say bye to day, animals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Say hi to nocturnal.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IMG_0738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005.9952" end="3334.590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1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en-GB" sz="2000" b="1" u="sng" dirty="0" smtClean="0">
                <a:latin typeface="Comic Sans MS" pitchFamily="66" charset="0"/>
              </a:rPr>
              <a:t>Change</a:t>
            </a:r>
            <a:endParaRPr lang="en-GB" sz="2000" b="1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1628800"/>
            <a:ext cx="8136904" cy="4824536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Colossal or small, mean or kind,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Happy or sad, active or not,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Angry or calm, popular or lonely,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Naughty or good, selfish or generous,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Girl or boy, poor or rich, 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change.</a:t>
            </a:r>
          </a:p>
          <a:p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Everybody can change!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50" name="Picture 2" descr="Image result for cal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628800"/>
            <a:ext cx="172819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ctiv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88751"/>
            <a:ext cx="2451898" cy="172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generou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40862"/>
            <a:ext cx="2339752" cy="116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G_075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244408" y="6099650"/>
            <a:ext cx="609600" cy="60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007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0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0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/>
          <a:lstStyle/>
          <a:p>
            <a:r>
              <a:rPr lang="en-GB" sz="2000" u="sng" dirty="0" smtClean="0">
                <a:latin typeface="Comic Sans MS" pitchFamily="66" charset="0"/>
              </a:rPr>
              <a:t>Seasons</a:t>
            </a:r>
            <a:endParaRPr lang="en-GB" sz="20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8424936" cy="4680520"/>
          </a:xfrm>
        </p:spPr>
        <p:txBody>
          <a:bodyPr>
            <a:norm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Summer is amazing	.	   	Now here comes Winter</a:t>
            </a: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It is lots of fun		   	with Santa Claus, of course.   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s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plashing in the sea and	   	From the North Pole with presents for all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laying in the sun.		   	with Rudolf and the reindeer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		   	Oh what a galore!</a:t>
            </a:r>
          </a:p>
          <a:p>
            <a:pPr algn="l"/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Now next up is Autumn		Last of all is Spring</a:t>
            </a: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With different coloured leaves.	with different coloured wings.</a:t>
            </a: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Getting a little chilly		From butterflies to birds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b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ut still playing in the breeze	and lots of different things.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			Flowers in the meadow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			and birds that sing all day.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			That is the end of the seasons,</a:t>
            </a:r>
          </a:p>
          <a:p>
            <a:pPr algn="l"/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			HIP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HIP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HOORAY!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Image result for summ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06875"/>
            <a:ext cx="1656184" cy="110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utum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83402"/>
            <a:ext cx="2472209" cy="164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anta rudol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6632"/>
            <a:ext cx="2335430" cy="145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pri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48" y="3933056"/>
            <a:ext cx="1790014" cy="119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G_0757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30.513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6789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79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6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319</Words>
  <Application>Microsoft Office PowerPoint</Application>
  <PresentationFormat>On-screen Show (4:3)</PresentationFormat>
  <Paragraphs>124</Paragraphs>
  <Slides>5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Read Me…</vt:lpstr>
      <vt:lpstr>Sunrise, Day, Sunset, Night</vt:lpstr>
      <vt:lpstr>Change</vt:lpstr>
      <vt:lpstr>Seasons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Jim Gillard</dc:creator>
  <cp:lastModifiedBy>Dawson. Panter-Wray</cp:lastModifiedBy>
  <cp:revision>14</cp:revision>
  <dcterms:created xsi:type="dcterms:W3CDTF">2018-10-09T15:18:33Z</dcterms:created>
  <dcterms:modified xsi:type="dcterms:W3CDTF">2018-10-11T15:47:07Z</dcterms:modified>
</cp:coreProperties>
</file>